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4"/>
  </p:notesMasterIdLst>
  <p:sldIdLst>
    <p:sldId id="1134" r:id="rId5"/>
    <p:sldId id="285" r:id="rId6"/>
    <p:sldId id="267" r:id="rId7"/>
    <p:sldId id="609" r:id="rId8"/>
    <p:sldId id="1108" r:id="rId9"/>
    <p:sldId id="1375" r:id="rId10"/>
    <p:sldId id="486" r:id="rId11"/>
    <p:sldId id="1376" r:id="rId12"/>
    <p:sldId id="1390" r:id="rId13"/>
    <p:sldId id="534" r:id="rId14"/>
    <p:sldId id="490" r:id="rId15"/>
    <p:sldId id="571" r:id="rId16"/>
    <p:sldId id="601" r:id="rId17"/>
    <p:sldId id="654" r:id="rId18"/>
    <p:sldId id="294" r:id="rId19"/>
    <p:sldId id="1374" r:id="rId20"/>
    <p:sldId id="538" r:id="rId21"/>
    <p:sldId id="564" r:id="rId22"/>
    <p:sldId id="489" r:id="rId23"/>
    <p:sldId id="453" r:id="rId24"/>
    <p:sldId id="1119" r:id="rId25"/>
    <p:sldId id="561" r:id="rId26"/>
    <p:sldId id="607" r:id="rId27"/>
    <p:sldId id="333" r:id="rId28"/>
    <p:sldId id="513" r:id="rId29"/>
    <p:sldId id="574" r:id="rId30"/>
    <p:sldId id="1121" r:id="rId31"/>
    <p:sldId id="1384" r:id="rId32"/>
    <p:sldId id="1386" r:id="rId33"/>
    <p:sldId id="369" r:id="rId34"/>
    <p:sldId id="473" r:id="rId35"/>
    <p:sldId id="535" r:id="rId36"/>
    <p:sldId id="493" r:id="rId37"/>
    <p:sldId id="510" r:id="rId38"/>
    <p:sldId id="1383" r:id="rId39"/>
    <p:sldId id="1379" r:id="rId40"/>
    <p:sldId id="1295" r:id="rId41"/>
    <p:sldId id="613" r:id="rId42"/>
    <p:sldId id="1310" r:id="rId43"/>
    <p:sldId id="625" r:id="rId44"/>
    <p:sldId id="1118" r:id="rId45"/>
    <p:sldId id="1388" r:id="rId46"/>
    <p:sldId id="636" r:id="rId47"/>
    <p:sldId id="616" r:id="rId48"/>
    <p:sldId id="1290" r:id="rId49"/>
    <p:sldId id="323" r:id="rId50"/>
    <p:sldId id="1389" r:id="rId51"/>
    <p:sldId id="483" r:id="rId52"/>
    <p:sldId id="547"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4961"/>
    <a:srgbClr val="B12524"/>
    <a:srgbClr val="E48126"/>
    <a:srgbClr val="178AB2"/>
    <a:srgbClr val="229787"/>
    <a:srgbClr val="4FC2C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2039B4-FF65-4D1F-9BD2-AB8F843207B8}" v="151" dt="2022-03-08T18:56:15.262"/>
    <p1510:client id="{D3B5F06F-0D00-1E4F-CC22-CB2C3BCF02BC}" v="1" dt="2022-03-09T17:25:22.198"/>
    <p1510:client id="{F9B57933-80E2-6EDF-0AA1-AB7139041FC7}" v="29" dt="2022-03-09T17:01:55.1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42" autoAdjust="0"/>
    <p:restoredTop sz="94323" autoAdjust="0"/>
  </p:normalViewPr>
  <p:slideViewPr>
    <p:cSldViewPr snapToGrid="0" snapToObjects="1">
      <p:cViewPr varScale="1">
        <p:scale>
          <a:sx n="79" d="100"/>
          <a:sy n="79" d="100"/>
        </p:scale>
        <p:origin x="586" y="67"/>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ez, Sonya, ECECD" userId="e6b95576-380d-47ff-b4cf-e474876bf9c9" providerId="ADAL" clId="{1F2039B4-FF65-4D1F-9BD2-AB8F843207B8}"/>
    <pc:docChg chg="undo custSel addSld delSld modSld">
      <pc:chgData name="Martinez, Sonya, ECECD" userId="e6b95576-380d-47ff-b4cf-e474876bf9c9" providerId="ADAL" clId="{1F2039B4-FF65-4D1F-9BD2-AB8F843207B8}" dt="2022-03-08T18:56:07.837" v="1305" actId="20577"/>
      <pc:docMkLst>
        <pc:docMk/>
      </pc:docMkLst>
      <pc:sldChg chg="addSp delSp modSp mod modClrScheme chgLayout">
        <pc:chgData name="Martinez, Sonya, ECECD" userId="e6b95576-380d-47ff-b4cf-e474876bf9c9" providerId="ADAL" clId="{1F2039B4-FF65-4D1F-9BD2-AB8F843207B8}" dt="2022-03-08T16:36:37.660" v="199" actId="1076"/>
        <pc:sldMkLst>
          <pc:docMk/>
          <pc:sldMk cId="562658525" sldId="294"/>
        </pc:sldMkLst>
        <pc:spChg chg="mod ord">
          <ac:chgData name="Martinez, Sonya, ECECD" userId="e6b95576-380d-47ff-b4cf-e474876bf9c9" providerId="ADAL" clId="{1F2039B4-FF65-4D1F-9BD2-AB8F843207B8}" dt="2022-03-08T16:35:40.479" v="189" actId="113"/>
          <ac:spMkLst>
            <pc:docMk/>
            <pc:sldMk cId="562658525" sldId="294"/>
            <ac:spMk id="2" creationId="{00000000-0000-0000-0000-000000000000}"/>
          </ac:spMkLst>
        </pc:spChg>
        <pc:spChg chg="mod ord">
          <ac:chgData name="Martinez, Sonya, ECECD" userId="e6b95576-380d-47ff-b4cf-e474876bf9c9" providerId="ADAL" clId="{1F2039B4-FF65-4D1F-9BD2-AB8F843207B8}" dt="2022-03-08T16:35:38.779" v="188" actId="1076"/>
          <ac:spMkLst>
            <pc:docMk/>
            <pc:sldMk cId="562658525" sldId="294"/>
            <ac:spMk id="3" creationId="{00000000-0000-0000-0000-000000000000}"/>
          </ac:spMkLst>
        </pc:spChg>
        <pc:picChg chg="mod">
          <ac:chgData name="Martinez, Sonya, ECECD" userId="e6b95576-380d-47ff-b4cf-e474876bf9c9" providerId="ADAL" clId="{1F2039B4-FF65-4D1F-9BD2-AB8F843207B8}" dt="2022-03-08T16:36:10.130" v="195" actId="1076"/>
          <ac:picMkLst>
            <pc:docMk/>
            <pc:sldMk cId="562658525" sldId="294"/>
            <ac:picMk id="4" creationId="{00000000-0000-0000-0000-000000000000}"/>
          </ac:picMkLst>
        </pc:picChg>
        <pc:picChg chg="add del mod">
          <ac:chgData name="Martinez, Sonya, ECECD" userId="e6b95576-380d-47ff-b4cf-e474876bf9c9" providerId="ADAL" clId="{1F2039B4-FF65-4D1F-9BD2-AB8F843207B8}" dt="2022-03-08T16:36:37.660" v="199" actId="1076"/>
          <ac:picMkLst>
            <pc:docMk/>
            <pc:sldMk cId="562658525" sldId="294"/>
            <ac:picMk id="10" creationId="{00000000-0000-0000-0000-000000000000}"/>
          </ac:picMkLst>
        </pc:picChg>
      </pc:sldChg>
      <pc:sldChg chg="addSp delSp modSp mod">
        <pc:chgData name="Martinez, Sonya, ECECD" userId="e6b95576-380d-47ff-b4cf-e474876bf9c9" providerId="ADAL" clId="{1F2039B4-FF65-4D1F-9BD2-AB8F843207B8}" dt="2022-03-08T17:37:11.253" v="1174" actId="1036"/>
        <pc:sldMkLst>
          <pc:docMk/>
          <pc:sldMk cId="3146437783" sldId="323"/>
        </pc:sldMkLst>
        <pc:spChg chg="del">
          <ac:chgData name="Martinez, Sonya, ECECD" userId="e6b95576-380d-47ff-b4cf-e474876bf9c9" providerId="ADAL" clId="{1F2039B4-FF65-4D1F-9BD2-AB8F843207B8}" dt="2022-03-08T17:36:11.394" v="1149" actId="478"/>
          <ac:spMkLst>
            <pc:docMk/>
            <pc:sldMk cId="3146437783" sldId="323"/>
            <ac:spMk id="2" creationId="{00000000-0000-0000-0000-000000000000}"/>
          </ac:spMkLst>
        </pc:spChg>
        <pc:spChg chg="del mod">
          <ac:chgData name="Martinez, Sonya, ECECD" userId="e6b95576-380d-47ff-b4cf-e474876bf9c9" providerId="ADAL" clId="{1F2039B4-FF65-4D1F-9BD2-AB8F843207B8}" dt="2022-03-08T17:36:08.476" v="1147" actId="478"/>
          <ac:spMkLst>
            <pc:docMk/>
            <pc:sldMk cId="3146437783" sldId="323"/>
            <ac:spMk id="5" creationId="{162976AA-EBBA-421F-837F-AD5677A4E424}"/>
          </ac:spMkLst>
        </pc:spChg>
        <pc:spChg chg="add mod">
          <ac:chgData name="Martinez, Sonya, ECECD" userId="e6b95576-380d-47ff-b4cf-e474876bf9c9" providerId="ADAL" clId="{1F2039B4-FF65-4D1F-9BD2-AB8F843207B8}" dt="2022-03-08T17:37:07.553" v="1171" actId="14100"/>
          <ac:spMkLst>
            <pc:docMk/>
            <pc:sldMk cId="3146437783" sldId="323"/>
            <ac:spMk id="6" creationId="{41C399FE-A529-448B-B434-2196A5045B9E}"/>
          </ac:spMkLst>
        </pc:spChg>
        <pc:spChg chg="add mod">
          <ac:chgData name="Martinez, Sonya, ECECD" userId="e6b95576-380d-47ff-b4cf-e474876bf9c9" providerId="ADAL" clId="{1F2039B4-FF65-4D1F-9BD2-AB8F843207B8}" dt="2022-03-08T17:37:11.253" v="1174" actId="1036"/>
          <ac:spMkLst>
            <pc:docMk/>
            <pc:sldMk cId="3146437783" sldId="323"/>
            <ac:spMk id="7" creationId="{5DD906DB-BBEB-4A6A-8F9D-B2C64B7002D6}"/>
          </ac:spMkLst>
        </pc:spChg>
        <pc:spChg chg="add del mod">
          <ac:chgData name="Martinez, Sonya, ECECD" userId="e6b95576-380d-47ff-b4cf-e474876bf9c9" providerId="ADAL" clId="{1F2039B4-FF65-4D1F-9BD2-AB8F843207B8}" dt="2022-03-08T17:36:12.799" v="1150" actId="478"/>
          <ac:spMkLst>
            <pc:docMk/>
            <pc:sldMk cId="3146437783" sldId="323"/>
            <ac:spMk id="9" creationId="{C1348C8D-0926-4BCC-B107-C82DECD0E8D8}"/>
          </ac:spMkLst>
        </pc:spChg>
        <pc:picChg chg="mod">
          <ac:chgData name="Martinez, Sonya, ECECD" userId="e6b95576-380d-47ff-b4cf-e474876bf9c9" providerId="ADAL" clId="{1F2039B4-FF65-4D1F-9BD2-AB8F843207B8}" dt="2022-03-08T17:36:26.768" v="1155" actId="1076"/>
          <ac:picMkLst>
            <pc:docMk/>
            <pc:sldMk cId="3146437783" sldId="323"/>
            <ac:picMk id="3" creationId="{00000000-0000-0000-0000-000000000000}"/>
          </ac:picMkLst>
        </pc:picChg>
        <pc:picChg chg="del">
          <ac:chgData name="Martinez, Sonya, ECECD" userId="e6b95576-380d-47ff-b4cf-e474876bf9c9" providerId="ADAL" clId="{1F2039B4-FF65-4D1F-9BD2-AB8F843207B8}" dt="2022-03-08T17:36:09.227" v="1148" actId="478"/>
          <ac:picMkLst>
            <pc:docMk/>
            <pc:sldMk cId="3146437783" sldId="323"/>
            <ac:picMk id="4" creationId="{0C9DFE8A-8D86-4D4C-8064-B3F97D8CE5B0}"/>
          </ac:picMkLst>
        </pc:picChg>
      </pc:sldChg>
      <pc:sldChg chg="modSp mod modClrScheme chgLayout">
        <pc:chgData name="Martinez, Sonya, ECECD" userId="e6b95576-380d-47ff-b4cf-e474876bf9c9" providerId="ADAL" clId="{1F2039B4-FF65-4D1F-9BD2-AB8F843207B8}" dt="2022-03-08T17:00:50.125" v="485" actId="1076"/>
        <pc:sldMkLst>
          <pc:docMk/>
          <pc:sldMk cId="4290604973" sldId="333"/>
        </pc:sldMkLst>
        <pc:spChg chg="mod ord">
          <ac:chgData name="Martinez, Sonya, ECECD" userId="e6b95576-380d-47ff-b4cf-e474876bf9c9" providerId="ADAL" clId="{1F2039B4-FF65-4D1F-9BD2-AB8F843207B8}" dt="2022-03-08T17:00:40.179" v="484" actId="1076"/>
          <ac:spMkLst>
            <pc:docMk/>
            <pc:sldMk cId="4290604973" sldId="333"/>
            <ac:spMk id="2" creationId="{00000000-0000-0000-0000-000000000000}"/>
          </ac:spMkLst>
        </pc:spChg>
        <pc:spChg chg="mod">
          <ac:chgData name="Martinez, Sonya, ECECD" userId="e6b95576-380d-47ff-b4cf-e474876bf9c9" providerId="ADAL" clId="{1F2039B4-FF65-4D1F-9BD2-AB8F843207B8}" dt="2022-03-08T17:00:50.125" v="485" actId="1076"/>
          <ac:spMkLst>
            <pc:docMk/>
            <pc:sldMk cId="4290604973" sldId="333"/>
            <ac:spMk id="3" creationId="{00000000-0000-0000-0000-000000000000}"/>
          </ac:spMkLst>
        </pc:spChg>
        <pc:spChg chg="mod">
          <ac:chgData name="Martinez, Sonya, ECECD" userId="e6b95576-380d-47ff-b4cf-e474876bf9c9" providerId="ADAL" clId="{1F2039B4-FF65-4D1F-9BD2-AB8F843207B8}" dt="2022-03-08T17:00:50.125" v="485" actId="1076"/>
          <ac:spMkLst>
            <pc:docMk/>
            <pc:sldMk cId="4290604973" sldId="333"/>
            <ac:spMk id="4" creationId="{00000000-0000-0000-0000-000000000000}"/>
          </ac:spMkLst>
        </pc:spChg>
        <pc:spChg chg="mod">
          <ac:chgData name="Martinez, Sonya, ECECD" userId="e6b95576-380d-47ff-b4cf-e474876bf9c9" providerId="ADAL" clId="{1F2039B4-FF65-4D1F-9BD2-AB8F843207B8}" dt="2022-03-08T17:00:50.125" v="485" actId="1076"/>
          <ac:spMkLst>
            <pc:docMk/>
            <pc:sldMk cId="4290604973" sldId="333"/>
            <ac:spMk id="5" creationId="{00000000-0000-0000-0000-000000000000}"/>
          </ac:spMkLst>
        </pc:spChg>
        <pc:spChg chg="mod">
          <ac:chgData name="Martinez, Sonya, ECECD" userId="e6b95576-380d-47ff-b4cf-e474876bf9c9" providerId="ADAL" clId="{1F2039B4-FF65-4D1F-9BD2-AB8F843207B8}" dt="2022-03-08T17:00:50.125" v="485" actId="1076"/>
          <ac:spMkLst>
            <pc:docMk/>
            <pc:sldMk cId="4290604973" sldId="333"/>
            <ac:spMk id="6" creationId="{00000000-0000-0000-0000-000000000000}"/>
          </ac:spMkLst>
        </pc:spChg>
        <pc:spChg chg="mod">
          <ac:chgData name="Martinez, Sonya, ECECD" userId="e6b95576-380d-47ff-b4cf-e474876bf9c9" providerId="ADAL" clId="{1F2039B4-FF65-4D1F-9BD2-AB8F843207B8}" dt="2022-03-08T17:00:50.125" v="485" actId="1076"/>
          <ac:spMkLst>
            <pc:docMk/>
            <pc:sldMk cId="4290604973" sldId="333"/>
            <ac:spMk id="7" creationId="{00000000-0000-0000-0000-000000000000}"/>
          </ac:spMkLst>
        </pc:spChg>
        <pc:spChg chg="mod">
          <ac:chgData name="Martinez, Sonya, ECECD" userId="e6b95576-380d-47ff-b4cf-e474876bf9c9" providerId="ADAL" clId="{1F2039B4-FF65-4D1F-9BD2-AB8F843207B8}" dt="2022-03-08T17:00:50.125" v="485" actId="1076"/>
          <ac:spMkLst>
            <pc:docMk/>
            <pc:sldMk cId="4290604973" sldId="333"/>
            <ac:spMk id="8" creationId="{00000000-0000-0000-0000-000000000000}"/>
          </ac:spMkLst>
        </pc:spChg>
        <pc:picChg chg="mod">
          <ac:chgData name="Martinez, Sonya, ECECD" userId="e6b95576-380d-47ff-b4cf-e474876bf9c9" providerId="ADAL" clId="{1F2039B4-FF65-4D1F-9BD2-AB8F843207B8}" dt="2022-03-08T17:00:50.125" v="485" actId="1076"/>
          <ac:picMkLst>
            <pc:docMk/>
            <pc:sldMk cId="4290604973" sldId="333"/>
            <ac:picMk id="2051" creationId="{00000000-0000-0000-0000-000000000000}"/>
          </ac:picMkLst>
        </pc:picChg>
        <pc:picChg chg="mod">
          <ac:chgData name="Martinez, Sonya, ECECD" userId="e6b95576-380d-47ff-b4cf-e474876bf9c9" providerId="ADAL" clId="{1F2039B4-FF65-4D1F-9BD2-AB8F843207B8}" dt="2022-03-08T17:00:50.125" v="485" actId="1076"/>
          <ac:picMkLst>
            <pc:docMk/>
            <pc:sldMk cId="4290604973" sldId="333"/>
            <ac:picMk id="2052" creationId="{00000000-0000-0000-0000-000000000000}"/>
          </ac:picMkLst>
        </pc:picChg>
        <pc:picChg chg="mod">
          <ac:chgData name="Martinez, Sonya, ECECD" userId="e6b95576-380d-47ff-b4cf-e474876bf9c9" providerId="ADAL" clId="{1F2039B4-FF65-4D1F-9BD2-AB8F843207B8}" dt="2022-03-08T17:00:50.125" v="485" actId="1076"/>
          <ac:picMkLst>
            <pc:docMk/>
            <pc:sldMk cId="4290604973" sldId="333"/>
            <ac:picMk id="2053" creationId="{00000000-0000-0000-0000-000000000000}"/>
          </ac:picMkLst>
        </pc:picChg>
        <pc:picChg chg="mod">
          <ac:chgData name="Martinez, Sonya, ECECD" userId="e6b95576-380d-47ff-b4cf-e474876bf9c9" providerId="ADAL" clId="{1F2039B4-FF65-4D1F-9BD2-AB8F843207B8}" dt="2022-03-08T17:00:50.125" v="485" actId="1076"/>
          <ac:picMkLst>
            <pc:docMk/>
            <pc:sldMk cId="4290604973" sldId="333"/>
            <ac:picMk id="2054" creationId="{00000000-0000-0000-0000-000000000000}"/>
          </ac:picMkLst>
        </pc:picChg>
        <pc:picChg chg="mod">
          <ac:chgData name="Martinez, Sonya, ECECD" userId="e6b95576-380d-47ff-b4cf-e474876bf9c9" providerId="ADAL" clId="{1F2039B4-FF65-4D1F-9BD2-AB8F843207B8}" dt="2022-03-08T17:00:50.125" v="485" actId="1076"/>
          <ac:picMkLst>
            <pc:docMk/>
            <pc:sldMk cId="4290604973" sldId="333"/>
            <ac:picMk id="2055" creationId="{00000000-0000-0000-0000-000000000000}"/>
          </ac:picMkLst>
        </pc:picChg>
        <pc:picChg chg="mod">
          <ac:chgData name="Martinez, Sonya, ECECD" userId="e6b95576-380d-47ff-b4cf-e474876bf9c9" providerId="ADAL" clId="{1F2039B4-FF65-4D1F-9BD2-AB8F843207B8}" dt="2022-03-08T17:00:50.125" v="485" actId="1076"/>
          <ac:picMkLst>
            <pc:docMk/>
            <pc:sldMk cId="4290604973" sldId="333"/>
            <ac:picMk id="2056" creationId="{00000000-0000-0000-0000-000000000000}"/>
          </ac:picMkLst>
        </pc:picChg>
      </pc:sldChg>
      <pc:sldChg chg="modSp mod modClrScheme chgLayout">
        <pc:chgData name="Martinez, Sonya, ECECD" userId="e6b95576-380d-47ff-b4cf-e474876bf9c9" providerId="ADAL" clId="{1F2039B4-FF65-4D1F-9BD2-AB8F843207B8}" dt="2022-03-08T17:12:17.685" v="799" actId="1076"/>
        <pc:sldMkLst>
          <pc:docMk/>
          <pc:sldMk cId="1670362694" sldId="369"/>
        </pc:sldMkLst>
        <pc:spChg chg="mod ord">
          <ac:chgData name="Martinez, Sonya, ECECD" userId="e6b95576-380d-47ff-b4cf-e474876bf9c9" providerId="ADAL" clId="{1F2039B4-FF65-4D1F-9BD2-AB8F843207B8}" dt="2022-03-08T17:12:14.124" v="797" actId="1076"/>
          <ac:spMkLst>
            <pc:docMk/>
            <pc:sldMk cId="1670362694" sldId="369"/>
            <ac:spMk id="2" creationId="{00000000-0000-0000-0000-000000000000}"/>
          </ac:spMkLst>
        </pc:spChg>
        <pc:spChg chg="mod ord">
          <ac:chgData name="Martinez, Sonya, ECECD" userId="e6b95576-380d-47ff-b4cf-e474876bf9c9" providerId="ADAL" clId="{1F2039B4-FF65-4D1F-9BD2-AB8F843207B8}" dt="2022-03-08T17:12:16.364" v="798" actId="1076"/>
          <ac:spMkLst>
            <pc:docMk/>
            <pc:sldMk cId="1670362694" sldId="369"/>
            <ac:spMk id="3" creationId="{00000000-0000-0000-0000-000000000000}"/>
          </ac:spMkLst>
        </pc:spChg>
        <pc:picChg chg="mod">
          <ac:chgData name="Martinez, Sonya, ECECD" userId="e6b95576-380d-47ff-b4cf-e474876bf9c9" providerId="ADAL" clId="{1F2039B4-FF65-4D1F-9BD2-AB8F843207B8}" dt="2022-03-08T17:12:17.685" v="799" actId="1076"/>
          <ac:picMkLst>
            <pc:docMk/>
            <pc:sldMk cId="1670362694" sldId="369"/>
            <ac:picMk id="4" creationId="{00000000-0000-0000-0000-000000000000}"/>
          </ac:picMkLst>
        </pc:picChg>
      </pc:sldChg>
      <pc:sldChg chg="addSp delSp modSp mod modClrScheme chgLayout">
        <pc:chgData name="Martinez, Sonya, ECECD" userId="e6b95576-380d-47ff-b4cf-e474876bf9c9" providerId="ADAL" clId="{1F2039B4-FF65-4D1F-9BD2-AB8F843207B8}" dt="2022-03-08T16:50:01.764" v="355" actId="1076"/>
        <pc:sldMkLst>
          <pc:docMk/>
          <pc:sldMk cId="2934819715" sldId="453"/>
        </pc:sldMkLst>
        <pc:spChg chg="mod ord">
          <ac:chgData name="Martinez, Sonya, ECECD" userId="e6b95576-380d-47ff-b4cf-e474876bf9c9" providerId="ADAL" clId="{1F2039B4-FF65-4D1F-9BD2-AB8F843207B8}" dt="2022-03-08T16:50:01.764" v="355" actId="1076"/>
          <ac:spMkLst>
            <pc:docMk/>
            <pc:sldMk cId="2934819715" sldId="453"/>
            <ac:spMk id="2" creationId="{00000000-0000-0000-0000-000000000000}"/>
          </ac:spMkLst>
        </pc:spChg>
        <pc:picChg chg="add mod ord">
          <ac:chgData name="Martinez, Sonya, ECECD" userId="e6b95576-380d-47ff-b4cf-e474876bf9c9" providerId="ADAL" clId="{1F2039B4-FF65-4D1F-9BD2-AB8F843207B8}" dt="2022-03-08T16:49:59.100" v="354" actId="1076"/>
          <ac:picMkLst>
            <pc:docMk/>
            <pc:sldMk cId="2934819715" sldId="453"/>
            <ac:picMk id="4" creationId="{97C8C50A-2676-4F7E-BB25-48D211A16504}"/>
          </ac:picMkLst>
        </pc:picChg>
        <pc:picChg chg="del mod ord">
          <ac:chgData name="Martinez, Sonya, ECECD" userId="e6b95576-380d-47ff-b4cf-e474876bf9c9" providerId="ADAL" clId="{1F2039B4-FF65-4D1F-9BD2-AB8F843207B8}" dt="2022-03-08T16:48:05.039" v="318" actId="478"/>
          <ac:picMkLst>
            <pc:docMk/>
            <pc:sldMk cId="2934819715" sldId="453"/>
            <ac:picMk id="6" creationId="{941A3019-3897-4F86-B867-35EC65B1F7A9}"/>
          </ac:picMkLst>
        </pc:picChg>
        <pc:picChg chg="add mod">
          <ac:chgData name="Martinez, Sonya, ECECD" userId="e6b95576-380d-47ff-b4cf-e474876bf9c9" providerId="ADAL" clId="{1F2039B4-FF65-4D1F-9BD2-AB8F843207B8}" dt="2022-03-08T16:50:01.764" v="355" actId="1076"/>
          <ac:picMkLst>
            <pc:docMk/>
            <pc:sldMk cId="2934819715" sldId="453"/>
            <ac:picMk id="7" creationId="{23523538-0194-4712-A65B-92E94DDBEB6B}"/>
          </ac:picMkLst>
        </pc:picChg>
      </pc:sldChg>
      <pc:sldChg chg="modSp mod modClrScheme chgLayout">
        <pc:chgData name="Martinez, Sonya, ECECD" userId="e6b95576-380d-47ff-b4cf-e474876bf9c9" providerId="ADAL" clId="{1F2039B4-FF65-4D1F-9BD2-AB8F843207B8}" dt="2022-03-08T17:13:04.301" v="816" actId="1076"/>
        <pc:sldMkLst>
          <pc:docMk/>
          <pc:sldMk cId="322919945" sldId="473"/>
        </pc:sldMkLst>
        <pc:spChg chg="mod ord">
          <ac:chgData name="Martinez, Sonya, ECECD" userId="e6b95576-380d-47ff-b4cf-e474876bf9c9" providerId="ADAL" clId="{1F2039B4-FF65-4D1F-9BD2-AB8F843207B8}" dt="2022-03-08T17:12:54.643" v="811" actId="113"/>
          <ac:spMkLst>
            <pc:docMk/>
            <pc:sldMk cId="322919945" sldId="473"/>
            <ac:spMk id="3" creationId="{00000000-0000-0000-0000-000000000000}"/>
          </ac:spMkLst>
        </pc:spChg>
        <pc:picChg chg="mod">
          <ac:chgData name="Martinez, Sonya, ECECD" userId="e6b95576-380d-47ff-b4cf-e474876bf9c9" providerId="ADAL" clId="{1F2039B4-FF65-4D1F-9BD2-AB8F843207B8}" dt="2022-03-08T17:12:57.917" v="812" actId="14100"/>
          <ac:picMkLst>
            <pc:docMk/>
            <pc:sldMk cId="322919945" sldId="473"/>
            <ac:picMk id="2" creationId="{00000000-0000-0000-0000-000000000000}"/>
          </ac:picMkLst>
        </pc:picChg>
        <pc:picChg chg="mod">
          <ac:chgData name="Martinez, Sonya, ECECD" userId="e6b95576-380d-47ff-b4cf-e474876bf9c9" providerId="ADAL" clId="{1F2039B4-FF65-4D1F-9BD2-AB8F843207B8}" dt="2022-03-08T17:13:04.301" v="816" actId="1076"/>
          <ac:picMkLst>
            <pc:docMk/>
            <pc:sldMk cId="322919945" sldId="473"/>
            <ac:picMk id="4" creationId="{00000000-0000-0000-0000-000000000000}"/>
          </ac:picMkLst>
        </pc:picChg>
        <pc:picChg chg="mod modCrop">
          <ac:chgData name="Martinez, Sonya, ECECD" userId="e6b95576-380d-47ff-b4cf-e474876bf9c9" providerId="ADAL" clId="{1F2039B4-FF65-4D1F-9BD2-AB8F843207B8}" dt="2022-03-08T17:13:03.229" v="815" actId="1076"/>
          <ac:picMkLst>
            <pc:docMk/>
            <pc:sldMk cId="322919945" sldId="473"/>
            <ac:picMk id="5" creationId="{00000000-0000-0000-0000-000000000000}"/>
          </ac:picMkLst>
        </pc:picChg>
      </pc:sldChg>
      <pc:sldChg chg="addSp modSp mod modClrScheme chgLayout">
        <pc:chgData name="Martinez, Sonya, ECECD" userId="e6b95576-380d-47ff-b4cf-e474876bf9c9" providerId="ADAL" clId="{1F2039B4-FF65-4D1F-9BD2-AB8F843207B8}" dt="2022-03-08T17:41:02.855" v="1264" actId="1076"/>
        <pc:sldMkLst>
          <pc:docMk/>
          <pc:sldMk cId="156380545" sldId="483"/>
        </pc:sldMkLst>
        <pc:spChg chg="mod ord">
          <ac:chgData name="Martinez, Sonya, ECECD" userId="e6b95576-380d-47ff-b4cf-e474876bf9c9" providerId="ADAL" clId="{1F2039B4-FF65-4D1F-9BD2-AB8F843207B8}" dt="2022-03-08T17:40:49.574" v="1261" actId="1076"/>
          <ac:spMkLst>
            <pc:docMk/>
            <pc:sldMk cId="156380545" sldId="483"/>
            <ac:spMk id="2" creationId="{00000000-0000-0000-0000-000000000000}"/>
          </ac:spMkLst>
        </pc:spChg>
        <pc:spChg chg="mod ord">
          <ac:chgData name="Martinez, Sonya, ECECD" userId="e6b95576-380d-47ff-b4cf-e474876bf9c9" providerId="ADAL" clId="{1F2039B4-FF65-4D1F-9BD2-AB8F843207B8}" dt="2022-03-08T17:40:49.574" v="1261" actId="1076"/>
          <ac:spMkLst>
            <pc:docMk/>
            <pc:sldMk cId="156380545" sldId="483"/>
            <ac:spMk id="3" creationId="{00000000-0000-0000-0000-000000000000}"/>
          </ac:spMkLst>
        </pc:spChg>
        <pc:spChg chg="add mod">
          <ac:chgData name="Martinez, Sonya, ECECD" userId="e6b95576-380d-47ff-b4cf-e474876bf9c9" providerId="ADAL" clId="{1F2039B4-FF65-4D1F-9BD2-AB8F843207B8}" dt="2022-03-08T17:40:49.574" v="1261" actId="1076"/>
          <ac:spMkLst>
            <pc:docMk/>
            <pc:sldMk cId="156380545" sldId="483"/>
            <ac:spMk id="5" creationId="{2CA4D58F-5F8B-46C1-8085-04CAD5070EBF}"/>
          </ac:spMkLst>
        </pc:spChg>
        <pc:picChg chg="mod">
          <ac:chgData name="Martinez, Sonya, ECECD" userId="e6b95576-380d-47ff-b4cf-e474876bf9c9" providerId="ADAL" clId="{1F2039B4-FF65-4D1F-9BD2-AB8F843207B8}" dt="2022-03-08T17:41:02.855" v="1264" actId="1076"/>
          <ac:picMkLst>
            <pc:docMk/>
            <pc:sldMk cId="156380545" sldId="483"/>
            <ac:picMk id="7" creationId="{00000000-0000-0000-0000-000000000000}"/>
          </ac:picMkLst>
        </pc:picChg>
      </pc:sldChg>
      <pc:sldChg chg="modSp mod modClrScheme chgLayout">
        <pc:chgData name="Martinez, Sonya, ECECD" userId="e6b95576-380d-47ff-b4cf-e474876bf9c9" providerId="ADAL" clId="{1F2039B4-FF65-4D1F-9BD2-AB8F843207B8}" dt="2022-03-08T16:51:28.834" v="380" actId="207"/>
        <pc:sldMkLst>
          <pc:docMk/>
          <pc:sldMk cId="3889648665" sldId="489"/>
        </pc:sldMkLst>
        <pc:spChg chg="mod ord">
          <ac:chgData name="Martinez, Sonya, ECECD" userId="e6b95576-380d-47ff-b4cf-e474876bf9c9" providerId="ADAL" clId="{1F2039B4-FF65-4D1F-9BD2-AB8F843207B8}" dt="2022-03-08T16:43:48.588" v="289" actId="1076"/>
          <ac:spMkLst>
            <pc:docMk/>
            <pc:sldMk cId="3889648665" sldId="489"/>
            <ac:spMk id="2" creationId="{00000000-0000-0000-0000-000000000000}"/>
          </ac:spMkLst>
        </pc:spChg>
        <pc:spChg chg="mod ord">
          <ac:chgData name="Martinez, Sonya, ECECD" userId="e6b95576-380d-47ff-b4cf-e474876bf9c9" providerId="ADAL" clId="{1F2039B4-FF65-4D1F-9BD2-AB8F843207B8}" dt="2022-03-08T16:51:28.834" v="380" actId="207"/>
          <ac:spMkLst>
            <pc:docMk/>
            <pc:sldMk cId="3889648665" sldId="489"/>
            <ac:spMk id="3" creationId="{00000000-0000-0000-0000-000000000000}"/>
          </ac:spMkLst>
        </pc:spChg>
        <pc:picChg chg="mod">
          <ac:chgData name="Martinez, Sonya, ECECD" userId="e6b95576-380d-47ff-b4cf-e474876bf9c9" providerId="ADAL" clId="{1F2039B4-FF65-4D1F-9BD2-AB8F843207B8}" dt="2022-03-08T16:45:20.500" v="316" actId="14861"/>
          <ac:picMkLst>
            <pc:docMk/>
            <pc:sldMk cId="3889648665" sldId="489"/>
            <ac:picMk id="10" creationId="{3672AB5E-0872-4DB3-89EA-A52134E8859A}"/>
          </ac:picMkLst>
        </pc:picChg>
        <pc:picChg chg="mod modCrop">
          <ac:chgData name="Martinez, Sonya, ECECD" userId="e6b95576-380d-47ff-b4cf-e474876bf9c9" providerId="ADAL" clId="{1F2039B4-FF65-4D1F-9BD2-AB8F843207B8}" dt="2022-03-08T16:45:15.779" v="315" actId="14861"/>
          <ac:picMkLst>
            <pc:docMk/>
            <pc:sldMk cId="3889648665" sldId="489"/>
            <ac:picMk id="11" creationId="{07753DCF-CC68-44C8-942C-836CA7FCF654}"/>
          </ac:picMkLst>
        </pc:picChg>
      </pc:sldChg>
      <pc:sldChg chg="modSp">
        <pc:chgData name="Martinez, Sonya, ECECD" userId="e6b95576-380d-47ff-b4cf-e474876bf9c9" providerId="ADAL" clId="{1F2039B4-FF65-4D1F-9BD2-AB8F843207B8}" dt="2022-03-08T16:23:24.230" v="7" actId="1076"/>
        <pc:sldMkLst>
          <pc:docMk/>
          <pc:sldMk cId="48002998" sldId="490"/>
        </pc:sldMkLst>
        <pc:picChg chg="mod">
          <ac:chgData name="Martinez, Sonya, ECECD" userId="e6b95576-380d-47ff-b4cf-e474876bf9c9" providerId="ADAL" clId="{1F2039B4-FF65-4D1F-9BD2-AB8F843207B8}" dt="2022-03-08T16:23:08.419" v="2" actId="1076"/>
          <ac:picMkLst>
            <pc:docMk/>
            <pc:sldMk cId="48002998" sldId="490"/>
            <ac:picMk id="3074" creationId="{4071CDAC-79FC-467D-BF63-18AA5AD43BC5}"/>
          </ac:picMkLst>
        </pc:picChg>
        <pc:picChg chg="mod">
          <ac:chgData name="Martinez, Sonya, ECECD" userId="e6b95576-380d-47ff-b4cf-e474876bf9c9" providerId="ADAL" clId="{1F2039B4-FF65-4D1F-9BD2-AB8F843207B8}" dt="2022-03-08T16:23:24.230" v="7" actId="1076"/>
          <ac:picMkLst>
            <pc:docMk/>
            <pc:sldMk cId="48002998" sldId="490"/>
            <ac:picMk id="3076" creationId="{B2A357EF-601D-43A0-B325-AFB743004F0E}"/>
          </ac:picMkLst>
        </pc:picChg>
      </pc:sldChg>
      <pc:sldChg chg="modSp mod">
        <pc:chgData name="Martinez, Sonya, ECECD" userId="e6b95576-380d-47ff-b4cf-e474876bf9c9" providerId="ADAL" clId="{1F2039B4-FF65-4D1F-9BD2-AB8F843207B8}" dt="2022-03-08T17:15:28.924" v="855" actId="1076"/>
        <pc:sldMkLst>
          <pc:docMk/>
          <pc:sldMk cId="193381426" sldId="493"/>
        </pc:sldMkLst>
        <pc:spChg chg="mod">
          <ac:chgData name="Martinez, Sonya, ECECD" userId="e6b95576-380d-47ff-b4cf-e474876bf9c9" providerId="ADAL" clId="{1F2039B4-FF65-4D1F-9BD2-AB8F843207B8}" dt="2022-03-08T17:15:05.332" v="845" actId="1076"/>
          <ac:spMkLst>
            <pc:docMk/>
            <pc:sldMk cId="193381426" sldId="493"/>
            <ac:spMk id="2" creationId="{00000000-0000-0000-0000-000000000000}"/>
          </ac:spMkLst>
        </pc:spChg>
        <pc:spChg chg="mod">
          <ac:chgData name="Martinez, Sonya, ECECD" userId="e6b95576-380d-47ff-b4cf-e474876bf9c9" providerId="ADAL" clId="{1F2039B4-FF65-4D1F-9BD2-AB8F843207B8}" dt="2022-03-08T17:15:14.017" v="849" actId="20577"/>
          <ac:spMkLst>
            <pc:docMk/>
            <pc:sldMk cId="193381426" sldId="493"/>
            <ac:spMk id="6" creationId="{00000000-0000-0000-0000-000000000000}"/>
          </ac:spMkLst>
        </pc:spChg>
        <pc:spChg chg="mod">
          <ac:chgData name="Martinez, Sonya, ECECD" userId="e6b95576-380d-47ff-b4cf-e474876bf9c9" providerId="ADAL" clId="{1F2039B4-FF65-4D1F-9BD2-AB8F843207B8}" dt="2022-03-08T17:14:59.061" v="842" actId="1076"/>
          <ac:spMkLst>
            <pc:docMk/>
            <pc:sldMk cId="193381426" sldId="493"/>
            <ac:spMk id="8" creationId="{90AD75FB-C8B4-414A-B43A-17F4816AFBFA}"/>
          </ac:spMkLst>
        </pc:spChg>
        <pc:picChg chg="mod ord">
          <ac:chgData name="Martinez, Sonya, ECECD" userId="e6b95576-380d-47ff-b4cf-e474876bf9c9" providerId="ADAL" clId="{1F2039B4-FF65-4D1F-9BD2-AB8F843207B8}" dt="2022-03-08T17:15:28.924" v="855" actId="1076"/>
          <ac:picMkLst>
            <pc:docMk/>
            <pc:sldMk cId="193381426" sldId="493"/>
            <ac:picMk id="4" creationId="{00000000-0000-0000-0000-000000000000}"/>
          </ac:picMkLst>
        </pc:picChg>
        <pc:picChg chg="mod">
          <ac:chgData name="Martinez, Sonya, ECECD" userId="e6b95576-380d-47ff-b4cf-e474876bf9c9" providerId="ADAL" clId="{1F2039B4-FF65-4D1F-9BD2-AB8F843207B8}" dt="2022-03-08T17:14:55.549" v="841" actId="14100"/>
          <ac:picMkLst>
            <pc:docMk/>
            <pc:sldMk cId="193381426" sldId="493"/>
            <ac:picMk id="7" creationId="{E05F43C3-702E-402C-A8CC-21421F0B8D59}"/>
          </ac:picMkLst>
        </pc:picChg>
      </pc:sldChg>
      <pc:sldChg chg="modSp mod modClrScheme chgLayout">
        <pc:chgData name="Martinez, Sonya, ECECD" userId="e6b95576-380d-47ff-b4cf-e474876bf9c9" providerId="ADAL" clId="{1F2039B4-FF65-4D1F-9BD2-AB8F843207B8}" dt="2022-03-08T17:16:27.181" v="872" actId="1440"/>
        <pc:sldMkLst>
          <pc:docMk/>
          <pc:sldMk cId="2738961629" sldId="510"/>
        </pc:sldMkLst>
        <pc:spChg chg="mod ord">
          <ac:chgData name="Martinez, Sonya, ECECD" userId="e6b95576-380d-47ff-b4cf-e474876bf9c9" providerId="ADAL" clId="{1F2039B4-FF65-4D1F-9BD2-AB8F843207B8}" dt="2022-03-08T17:15:54.003" v="860" actId="700"/>
          <ac:spMkLst>
            <pc:docMk/>
            <pc:sldMk cId="2738961629" sldId="510"/>
            <ac:spMk id="2" creationId="{00000000-0000-0000-0000-000000000000}"/>
          </ac:spMkLst>
        </pc:spChg>
        <pc:spChg chg="mod ord">
          <ac:chgData name="Martinez, Sonya, ECECD" userId="e6b95576-380d-47ff-b4cf-e474876bf9c9" providerId="ADAL" clId="{1F2039B4-FF65-4D1F-9BD2-AB8F843207B8}" dt="2022-03-08T17:16:11.056" v="866" actId="120"/>
          <ac:spMkLst>
            <pc:docMk/>
            <pc:sldMk cId="2738961629" sldId="510"/>
            <ac:spMk id="3" creationId="{00000000-0000-0000-0000-000000000000}"/>
          </ac:spMkLst>
        </pc:spChg>
        <pc:picChg chg="mod">
          <ac:chgData name="Martinez, Sonya, ECECD" userId="e6b95576-380d-47ff-b4cf-e474876bf9c9" providerId="ADAL" clId="{1F2039B4-FF65-4D1F-9BD2-AB8F843207B8}" dt="2022-03-08T17:16:22.836" v="870" actId="1076"/>
          <ac:picMkLst>
            <pc:docMk/>
            <pc:sldMk cId="2738961629" sldId="510"/>
            <ac:picMk id="4" creationId="{00000000-0000-0000-0000-000000000000}"/>
          </ac:picMkLst>
        </pc:picChg>
        <pc:picChg chg="mod">
          <ac:chgData name="Martinez, Sonya, ECECD" userId="e6b95576-380d-47ff-b4cf-e474876bf9c9" providerId="ADAL" clId="{1F2039B4-FF65-4D1F-9BD2-AB8F843207B8}" dt="2022-03-08T17:16:27.181" v="872" actId="1440"/>
          <ac:picMkLst>
            <pc:docMk/>
            <pc:sldMk cId="2738961629" sldId="510"/>
            <ac:picMk id="11" creationId="{00000000-0000-0000-0000-000000000000}"/>
          </ac:picMkLst>
        </pc:picChg>
      </pc:sldChg>
      <pc:sldChg chg="addSp delSp modSp mod">
        <pc:chgData name="Martinez, Sonya, ECECD" userId="e6b95576-380d-47ff-b4cf-e474876bf9c9" providerId="ADAL" clId="{1F2039B4-FF65-4D1F-9BD2-AB8F843207B8}" dt="2022-03-08T17:35:30.355" v="1139" actId="14100"/>
        <pc:sldMkLst>
          <pc:docMk/>
          <pc:sldMk cId="1882256510" sldId="513"/>
        </pc:sldMkLst>
        <pc:spChg chg="del">
          <ac:chgData name="Martinez, Sonya, ECECD" userId="e6b95576-380d-47ff-b4cf-e474876bf9c9" providerId="ADAL" clId="{1F2039B4-FF65-4D1F-9BD2-AB8F843207B8}" dt="2022-03-08T17:03:33.319" v="511" actId="478"/>
          <ac:spMkLst>
            <pc:docMk/>
            <pc:sldMk cId="1882256510" sldId="513"/>
            <ac:spMk id="2" creationId="{00000000-0000-0000-0000-000000000000}"/>
          </ac:spMkLst>
        </pc:spChg>
        <pc:spChg chg="mod">
          <ac:chgData name="Martinez, Sonya, ECECD" userId="e6b95576-380d-47ff-b4cf-e474876bf9c9" providerId="ADAL" clId="{1F2039B4-FF65-4D1F-9BD2-AB8F843207B8}" dt="2022-03-08T17:03:30.453" v="510" actId="27636"/>
          <ac:spMkLst>
            <pc:docMk/>
            <pc:sldMk cId="1882256510" sldId="513"/>
            <ac:spMk id="5" creationId="{00000000-0000-0000-0000-000000000000}"/>
          </ac:spMkLst>
        </pc:spChg>
        <pc:spChg chg="add mod">
          <ac:chgData name="Martinez, Sonya, ECECD" userId="e6b95576-380d-47ff-b4cf-e474876bf9c9" providerId="ADAL" clId="{1F2039B4-FF65-4D1F-9BD2-AB8F843207B8}" dt="2022-03-08T17:02:38.428" v="501" actId="1076"/>
          <ac:spMkLst>
            <pc:docMk/>
            <pc:sldMk cId="1882256510" sldId="513"/>
            <ac:spMk id="6" creationId="{35AE5A90-4E30-4623-BF9B-094442111346}"/>
          </ac:spMkLst>
        </pc:spChg>
        <pc:spChg chg="add mod">
          <ac:chgData name="Martinez, Sonya, ECECD" userId="e6b95576-380d-47ff-b4cf-e474876bf9c9" providerId="ADAL" clId="{1F2039B4-FF65-4D1F-9BD2-AB8F843207B8}" dt="2022-03-08T17:03:46.565" v="513" actId="1076"/>
          <ac:spMkLst>
            <pc:docMk/>
            <pc:sldMk cId="1882256510" sldId="513"/>
            <ac:spMk id="7" creationId="{506D1778-BE7E-40F9-BDE6-5983BE83D356}"/>
          </ac:spMkLst>
        </pc:spChg>
        <pc:spChg chg="add del mod">
          <ac:chgData name="Martinez, Sonya, ECECD" userId="e6b95576-380d-47ff-b4cf-e474876bf9c9" providerId="ADAL" clId="{1F2039B4-FF65-4D1F-9BD2-AB8F843207B8}" dt="2022-03-08T17:03:40.461" v="512" actId="478"/>
          <ac:spMkLst>
            <pc:docMk/>
            <pc:sldMk cId="1882256510" sldId="513"/>
            <ac:spMk id="8" creationId="{2B6A4639-660A-4720-9BFD-215483235986}"/>
          </ac:spMkLst>
        </pc:spChg>
        <pc:picChg chg="mod ord modCrop">
          <ac:chgData name="Martinez, Sonya, ECECD" userId="e6b95576-380d-47ff-b4cf-e474876bf9c9" providerId="ADAL" clId="{1F2039B4-FF65-4D1F-9BD2-AB8F843207B8}" dt="2022-03-08T17:35:30.355" v="1139" actId="14100"/>
          <ac:picMkLst>
            <pc:docMk/>
            <pc:sldMk cId="1882256510" sldId="513"/>
            <ac:picMk id="4" creationId="{00000000-0000-0000-0000-000000000000}"/>
          </ac:picMkLst>
        </pc:picChg>
      </pc:sldChg>
      <pc:sldChg chg="modSp mod">
        <pc:chgData name="Martinez, Sonya, ECECD" userId="e6b95576-380d-47ff-b4cf-e474876bf9c9" providerId="ADAL" clId="{1F2039B4-FF65-4D1F-9BD2-AB8F843207B8}" dt="2022-03-08T16:25:27.429" v="29" actId="113"/>
        <pc:sldMkLst>
          <pc:docMk/>
          <pc:sldMk cId="1219424602" sldId="534"/>
        </pc:sldMkLst>
        <pc:spChg chg="mod">
          <ac:chgData name="Martinez, Sonya, ECECD" userId="e6b95576-380d-47ff-b4cf-e474876bf9c9" providerId="ADAL" clId="{1F2039B4-FF65-4D1F-9BD2-AB8F843207B8}" dt="2022-03-08T16:25:24.539" v="28" actId="113"/>
          <ac:spMkLst>
            <pc:docMk/>
            <pc:sldMk cId="1219424602" sldId="534"/>
            <ac:spMk id="3" creationId="{00000000-0000-0000-0000-000000000000}"/>
          </ac:spMkLst>
        </pc:spChg>
        <pc:spChg chg="mod">
          <ac:chgData name="Martinez, Sonya, ECECD" userId="e6b95576-380d-47ff-b4cf-e474876bf9c9" providerId="ADAL" clId="{1F2039B4-FF65-4D1F-9BD2-AB8F843207B8}" dt="2022-03-08T16:25:27.429" v="29" actId="113"/>
          <ac:spMkLst>
            <pc:docMk/>
            <pc:sldMk cId="1219424602" sldId="534"/>
            <ac:spMk id="5" creationId="{00000000-0000-0000-0000-000000000000}"/>
          </ac:spMkLst>
        </pc:spChg>
      </pc:sldChg>
      <pc:sldChg chg="modSp mod modClrScheme chgLayout">
        <pc:chgData name="Martinez, Sonya, ECECD" userId="e6b95576-380d-47ff-b4cf-e474876bf9c9" providerId="ADAL" clId="{1F2039B4-FF65-4D1F-9BD2-AB8F843207B8}" dt="2022-03-08T17:14:03.988" v="829" actId="1076"/>
        <pc:sldMkLst>
          <pc:docMk/>
          <pc:sldMk cId="833489809" sldId="535"/>
        </pc:sldMkLst>
        <pc:spChg chg="mod ord">
          <ac:chgData name="Martinez, Sonya, ECECD" userId="e6b95576-380d-47ff-b4cf-e474876bf9c9" providerId="ADAL" clId="{1F2039B4-FF65-4D1F-9BD2-AB8F843207B8}" dt="2022-03-08T17:13:58.980" v="828" actId="20577"/>
          <ac:spMkLst>
            <pc:docMk/>
            <pc:sldMk cId="833489809" sldId="535"/>
            <ac:spMk id="2" creationId="{00000000-0000-0000-0000-000000000000}"/>
          </ac:spMkLst>
        </pc:spChg>
        <pc:picChg chg="mod ord">
          <ac:chgData name="Martinez, Sonya, ECECD" userId="e6b95576-380d-47ff-b4cf-e474876bf9c9" providerId="ADAL" clId="{1F2039B4-FF65-4D1F-9BD2-AB8F843207B8}" dt="2022-03-08T17:14:03.988" v="829" actId="1076"/>
          <ac:picMkLst>
            <pc:docMk/>
            <pc:sldMk cId="833489809" sldId="535"/>
            <ac:picMk id="4" creationId="{00000000-0000-0000-0000-000000000000}"/>
          </ac:picMkLst>
        </pc:picChg>
        <pc:picChg chg="mod">
          <ac:chgData name="Martinez, Sonya, ECECD" userId="e6b95576-380d-47ff-b4cf-e474876bf9c9" providerId="ADAL" clId="{1F2039B4-FF65-4D1F-9BD2-AB8F843207B8}" dt="2022-03-08T17:14:03.988" v="829" actId="1076"/>
          <ac:picMkLst>
            <pc:docMk/>
            <pc:sldMk cId="833489809" sldId="535"/>
            <ac:picMk id="7" creationId="{00000000-0000-0000-0000-000000000000}"/>
          </ac:picMkLst>
        </pc:picChg>
      </pc:sldChg>
      <pc:sldChg chg="addSp delSp modSp mod modClrScheme chgLayout">
        <pc:chgData name="Martinez, Sonya, ECECD" userId="e6b95576-380d-47ff-b4cf-e474876bf9c9" providerId="ADAL" clId="{1F2039B4-FF65-4D1F-9BD2-AB8F843207B8}" dt="2022-03-08T16:39:18.370" v="223" actId="1076"/>
        <pc:sldMkLst>
          <pc:docMk/>
          <pc:sldMk cId="685313091" sldId="538"/>
        </pc:sldMkLst>
        <pc:spChg chg="add del mod ord">
          <ac:chgData name="Martinez, Sonya, ECECD" userId="e6b95576-380d-47ff-b4cf-e474876bf9c9" providerId="ADAL" clId="{1F2039B4-FF65-4D1F-9BD2-AB8F843207B8}" dt="2022-03-08T16:39:05.100" v="218" actId="478"/>
          <ac:spMkLst>
            <pc:docMk/>
            <pc:sldMk cId="685313091" sldId="538"/>
            <ac:spMk id="2" creationId="{0E680BE5-181B-49FF-A188-31E2AAD1325D}"/>
          </ac:spMkLst>
        </pc:spChg>
        <pc:spChg chg="mod">
          <ac:chgData name="Martinez, Sonya, ECECD" userId="e6b95576-380d-47ff-b4cf-e474876bf9c9" providerId="ADAL" clId="{1F2039B4-FF65-4D1F-9BD2-AB8F843207B8}" dt="2022-03-08T16:39:18.370" v="223" actId="1076"/>
          <ac:spMkLst>
            <pc:docMk/>
            <pc:sldMk cId="685313091" sldId="538"/>
            <ac:spMk id="24579" creationId="{00000000-0000-0000-0000-000000000000}"/>
          </ac:spMkLst>
        </pc:spChg>
        <pc:picChg chg="mod">
          <ac:chgData name="Martinez, Sonya, ECECD" userId="e6b95576-380d-47ff-b4cf-e474876bf9c9" providerId="ADAL" clId="{1F2039B4-FF65-4D1F-9BD2-AB8F843207B8}" dt="2022-03-08T16:39:12.180" v="221" actId="14100"/>
          <ac:picMkLst>
            <pc:docMk/>
            <pc:sldMk cId="685313091" sldId="538"/>
            <ac:picMk id="6" creationId="{00000000-0000-0000-0000-000000000000}"/>
          </ac:picMkLst>
        </pc:picChg>
      </pc:sldChg>
      <pc:sldChg chg="addSp modSp mod">
        <pc:chgData name="Martinez, Sonya, ECECD" userId="e6b95576-380d-47ff-b4cf-e474876bf9c9" providerId="ADAL" clId="{1F2039B4-FF65-4D1F-9BD2-AB8F843207B8}" dt="2022-03-08T17:43:02.889" v="1292" actId="1076"/>
        <pc:sldMkLst>
          <pc:docMk/>
          <pc:sldMk cId="3804126989" sldId="547"/>
        </pc:sldMkLst>
        <pc:spChg chg="mod ord">
          <ac:chgData name="Martinez, Sonya, ECECD" userId="e6b95576-380d-47ff-b4cf-e474876bf9c9" providerId="ADAL" clId="{1F2039B4-FF65-4D1F-9BD2-AB8F843207B8}" dt="2022-03-08T17:43:02.889" v="1292" actId="1076"/>
          <ac:spMkLst>
            <pc:docMk/>
            <pc:sldMk cId="3804126989" sldId="547"/>
            <ac:spMk id="2" creationId="{00000000-0000-0000-0000-000000000000}"/>
          </ac:spMkLst>
        </pc:spChg>
        <pc:spChg chg="add mod">
          <ac:chgData name="Martinez, Sonya, ECECD" userId="e6b95576-380d-47ff-b4cf-e474876bf9c9" providerId="ADAL" clId="{1F2039B4-FF65-4D1F-9BD2-AB8F843207B8}" dt="2022-03-08T17:43:02.889" v="1292" actId="1076"/>
          <ac:spMkLst>
            <pc:docMk/>
            <pc:sldMk cId="3804126989" sldId="547"/>
            <ac:spMk id="4" creationId="{AEEF7875-8764-4233-A063-DB0DF1D65B51}"/>
          </ac:spMkLst>
        </pc:spChg>
        <pc:picChg chg="mod ord modCrop">
          <ac:chgData name="Martinez, Sonya, ECECD" userId="e6b95576-380d-47ff-b4cf-e474876bf9c9" providerId="ADAL" clId="{1F2039B4-FF65-4D1F-9BD2-AB8F843207B8}" dt="2022-03-08T17:41:52.766" v="1273" actId="167"/>
          <ac:picMkLst>
            <pc:docMk/>
            <pc:sldMk cId="3804126989" sldId="547"/>
            <ac:picMk id="5" creationId="{00000000-0000-0000-0000-000000000000}"/>
          </ac:picMkLst>
        </pc:picChg>
      </pc:sldChg>
      <pc:sldChg chg="modSp mod modClrScheme modAnim chgLayout">
        <pc:chgData name="Martinez, Sonya, ECECD" userId="e6b95576-380d-47ff-b4cf-e474876bf9c9" providerId="ADAL" clId="{1F2039B4-FF65-4D1F-9BD2-AB8F843207B8}" dt="2022-03-08T16:57:22.984" v="454" actId="20577"/>
        <pc:sldMkLst>
          <pc:docMk/>
          <pc:sldMk cId="834175235" sldId="561"/>
        </pc:sldMkLst>
        <pc:spChg chg="mod ord">
          <ac:chgData name="Martinez, Sonya, ECECD" userId="e6b95576-380d-47ff-b4cf-e474876bf9c9" providerId="ADAL" clId="{1F2039B4-FF65-4D1F-9BD2-AB8F843207B8}" dt="2022-03-08T16:56:53.363" v="445" actId="1076"/>
          <ac:spMkLst>
            <pc:docMk/>
            <pc:sldMk cId="834175235" sldId="561"/>
            <ac:spMk id="215042" creationId="{00000000-0000-0000-0000-000000000000}"/>
          </ac:spMkLst>
        </pc:spChg>
        <pc:spChg chg="mod ord">
          <ac:chgData name="Martinez, Sonya, ECECD" userId="e6b95576-380d-47ff-b4cf-e474876bf9c9" providerId="ADAL" clId="{1F2039B4-FF65-4D1F-9BD2-AB8F843207B8}" dt="2022-03-08T16:57:22.984" v="454" actId="20577"/>
          <ac:spMkLst>
            <pc:docMk/>
            <pc:sldMk cId="834175235" sldId="561"/>
            <ac:spMk id="215043" creationId="{00000000-0000-0000-0000-000000000000}"/>
          </ac:spMkLst>
        </pc:spChg>
        <pc:picChg chg="mod">
          <ac:chgData name="Martinez, Sonya, ECECD" userId="e6b95576-380d-47ff-b4cf-e474876bf9c9" providerId="ADAL" clId="{1F2039B4-FF65-4D1F-9BD2-AB8F843207B8}" dt="2022-03-08T16:57:13.624" v="452" actId="14861"/>
          <ac:picMkLst>
            <pc:docMk/>
            <pc:sldMk cId="834175235" sldId="561"/>
            <ac:picMk id="10" creationId="{00000000-0000-0000-0000-000000000000}"/>
          </ac:picMkLst>
        </pc:picChg>
        <pc:picChg chg="mod">
          <ac:chgData name="Martinez, Sonya, ECECD" userId="e6b95576-380d-47ff-b4cf-e474876bf9c9" providerId="ADAL" clId="{1F2039B4-FF65-4D1F-9BD2-AB8F843207B8}" dt="2022-03-08T16:57:13.624" v="452" actId="14861"/>
          <ac:picMkLst>
            <pc:docMk/>
            <pc:sldMk cId="834175235" sldId="561"/>
            <ac:picMk id="13" creationId="{3D44AD3B-10CE-4AEA-AAAC-4C77856F6262}"/>
          </ac:picMkLst>
        </pc:picChg>
      </pc:sldChg>
      <pc:sldChg chg="addSp delSp modSp mod modClrScheme chgLayout">
        <pc:chgData name="Martinez, Sonya, ECECD" userId="e6b95576-380d-47ff-b4cf-e474876bf9c9" providerId="ADAL" clId="{1F2039B4-FF65-4D1F-9BD2-AB8F843207B8}" dt="2022-03-08T16:42:26.727" v="277" actId="1037"/>
        <pc:sldMkLst>
          <pc:docMk/>
          <pc:sldMk cId="1857009673" sldId="564"/>
        </pc:sldMkLst>
        <pc:spChg chg="del mod ord">
          <ac:chgData name="Martinez, Sonya, ECECD" userId="e6b95576-380d-47ff-b4cf-e474876bf9c9" providerId="ADAL" clId="{1F2039B4-FF65-4D1F-9BD2-AB8F843207B8}" dt="2022-03-08T16:40:26.887" v="232" actId="478"/>
          <ac:spMkLst>
            <pc:docMk/>
            <pc:sldMk cId="1857009673" sldId="564"/>
            <ac:spMk id="2" creationId="{00000000-0000-0000-0000-000000000000}"/>
          </ac:spMkLst>
        </pc:spChg>
        <pc:spChg chg="add mod ord">
          <ac:chgData name="Martinez, Sonya, ECECD" userId="e6b95576-380d-47ff-b4cf-e474876bf9c9" providerId="ADAL" clId="{1F2039B4-FF65-4D1F-9BD2-AB8F843207B8}" dt="2022-03-08T16:42:26.727" v="277" actId="1037"/>
          <ac:spMkLst>
            <pc:docMk/>
            <pc:sldMk cId="1857009673" sldId="564"/>
            <ac:spMk id="5" creationId="{BF22EB6B-3533-4DFB-B65F-C7579A8D3BE4}"/>
          </ac:spMkLst>
        </pc:spChg>
        <pc:spChg chg="add del mod">
          <ac:chgData name="Martinez, Sonya, ECECD" userId="e6b95576-380d-47ff-b4cf-e474876bf9c9" providerId="ADAL" clId="{1F2039B4-FF65-4D1F-9BD2-AB8F843207B8}" dt="2022-03-08T16:40:29.997" v="234" actId="478"/>
          <ac:spMkLst>
            <pc:docMk/>
            <pc:sldMk cId="1857009673" sldId="564"/>
            <ac:spMk id="6" creationId="{CD0BC152-1658-4F2B-9FF9-F2D9BDB98169}"/>
          </ac:spMkLst>
        </pc:spChg>
        <pc:spChg chg="add mod">
          <ac:chgData name="Martinez, Sonya, ECECD" userId="e6b95576-380d-47ff-b4cf-e474876bf9c9" providerId="ADAL" clId="{1F2039B4-FF65-4D1F-9BD2-AB8F843207B8}" dt="2022-03-08T16:42:22.637" v="269" actId="14100"/>
          <ac:spMkLst>
            <pc:docMk/>
            <pc:sldMk cId="1857009673" sldId="564"/>
            <ac:spMk id="7" creationId="{30FEF9BB-D879-4B7C-BF21-592B9E991897}"/>
          </ac:spMkLst>
        </pc:spChg>
        <pc:picChg chg="mod ord modCrop">
          <ac:chgData name="Martinez, Sonya, ECECD" userId="e6b95576-380d-47ff-b4cf-e474876bf9c9" providerId="ADAL" clId="{1F2039B4-FF65-4D1F-9BD2-AB8F843207B8}" dt="2022-03-08T16:41:43.645" v="262" actId="167"/>
          <ac:picMkLst>
            <pc:docMk/>
            <pc:sldMk cId="1857009673" sldId="564"/>
            <ac:picMk id="4" creationId="{00000000-0000-0000-0000-000000000000}"/>
          </ac:picMkLst>
        </pc:picChg>
      </pc:sldChg>
      <pc:sldChg chg="addSp delSp modSp mod modClrScheme chgLayout">
        <pc:chgData name="Martinez, Sonya, ECECD" userId="e6b95576-380d-47ff-b4cf-e474876bf9c9" providerId="ADAL" clId="{1F2039B4-FF65-4D1F-9BD2-AB8F843207B8}" dt="2022-03-08T16:31:07.002" v="119" actId="1076"/>
        <pc:sldMkLst>
          <pc:docMk/>
          <pc:sldMk cId="1361576523" sldId="571"/>
        </pc:sldMkLst>
        <pc:spChg chg="mod ord">
          <ac:chgData name="Martinez, Sonya, ECECD" userId="e6b95576-380d-47ff-b4cf-e474876bf9c9" providerId="ADAL" clId="{1F2039B4-FF65-4D1F-9BD2-AB8F843207B8}" dt="2022-03-08T16:25:11.209" v="26" actId="1076"/>
          <ac:spMkLst>
            <pc:docMk/>
            <pc:sldMk cId="1361576523" sldId="571"/>
            <ac:spMk id="2" creationId="{00000000-0000-0000-0000-000000000000}"/>
          </ac:spMkLst>
        </pc:spChg>
        <pc:spChg chg="mod ord">
          <ac:chgData name="Martinez, Sonya, ECECD" userId="e6b95576-380d-47ff-b4cf-e474876bf9c9" providerId="ADAL" clId="{1F2039B4-FF65-4D1F-9BD2-AB8F843207B8}" dt="2022-03-08T16:29:10.300" v="85" actId="1076"/>
          <ac:spMkLst>
            <pc:docMk/>
            <pc:sldMk cId="1361576523" sldId="571"/>
            <ac:spMk id="3" creationId="{00000000-0000-0000-0000-000000000000}"/>
          </ac:spMkLst>
        </pc:spChg>
        <pc:spChg chg="add mod ord">
          <ac:chgData name="Martinez, Sonya, ECECD" userId="e6b95576-380d-47ff-b4cf-e474876bf9c9" providerId="ADAL" clId="{1F2039B4-FF65-4D1F-9BD2-AB8F843207B8}" dt="2022-03-08T16:29:10.300" v="85" actId="1076"/>
          <ac:spMkLst>
            <pc:docMk/>
            <pc:sldMk cId="1361576523" sldId="571"/>
            <ac:spMk id="11" creationId="{35591616-7ABA-4559-B56E-3AD6CAF031C0}"/>
          </ac:spMkLst>
        </pc:spChg>
        <pc:spChg chg="add mod">
          <ac:chgData name="Martinez, Sonya, ECECD" userId="e6b95576-380d-47ff-b4cf-e474876bf9c9" providerId="ADAL" clId="{1F2039B4-FF65-4D1F-9BD2-AB8F843207B8}" dt="2022-03-08T16:30:57.659" v="116" actId="1076"/>
          <ac:spMkLst>
            <pc:docMk/>
            <pc:sldMk cId="1361576523" sldId="571"/>
            <ac:spMk id="12" creationId="{780F3383-89CF-45A9-B338-3A7E1293C630}"/>
          </ac:spMkLst>
        </pc:spChg>
        <pc:spChg chg="add del mod">
          <ac:chgData name="Martinez, Sonya, ECECD" userId="e6b95576-380d-47ff-b4cf-e474876bf9c9" providerId="ADAL" clId="{1F2039B4-FF65-4D1F-9BD2-AB8F843207B8}" dt="2022-03-08T16:25:56.428" v="34" actId="478"/>
          <ac:spMkLst>
            <pc:docMk/>
            <pc:sldMk cId="1361576523" sldId="571"/>
            <ac:spMk id="13" creationId="{70E74A43-9DD0-4765-B0EC-B28105C08FBD}"/>
          </ac:spMkLst>
        </pc:spChg>
        <pc:spChg chg="add mod">
          <ac:chgData name="Martinez, Sonya, ECECD" userId="e6b95576-380d-47ff-b4cf-e474876bf9c9" providerId="ADAL" clId="{1F2039B4-FF65-4D1F-9BD2-AB8F843207B8}" dt="2022-03-08T16:31:07.002" v="119" actId="1076"/>
          <ac:spMkLst>
            <pc:docMk/>
            <pc:sldMk cId="1361576523" sldId="571"/>
            <ac:spMk id="14" creationId="{F05075EE-3E1F-4309-A117-679C09A20F91}"/>
          </ac:spMkLst>
        </pc:spChg>
        <pc:picChg chg="mod">
          <ac:chgData name="Martinez, Sonya, ECECD" userId="e6b95576-380d-47ff-b4cf-e474876bf9c9" providerId="ADAL" clId="{1F2039B4-FF65-4D1F-9BD2-AB8F843207B8}" dt="2022-03-08T16:29:34.059" v="93" actId="1076"/>
          <ac:picMkLst>
            <pc:docMk/>
            <pc:sldMk cId="1361576523" sldId="571"/>
            <ac:picMk id="4" creationId="{00000000-0000-0000-0000-000000000000}"/>
          </ac:picMkLst>
        </pc:picChg>
        <pc:picChg chg="mod modCrop">
          <ac:chgData name="Martinez, Sonya, ECECD" userId="e6b95576-380d-47ff-b4cf-e474876bf9c9" providerId="ADAL" clId="{1F2039B4-FF65-4D1F-9BD2-AB8F843207B8}" dt="2022-03-08T16:29:34.059" v="93" actId="1076"/>
          <ac:picMkLst>
            <pc:docMk/>
            <pc:sldMk cId="1361576523" sldId="571"/>
            <ac:picMk id="5" creationId="{00000000-0000-0000-0000-000000000000}"/>
          </ac:picMkLst>
        </pc:picChg>
        <pc:picChg chg="mod">
          <ac:chgData name="Martinez, Sonya, ECECD" userId="e6b95576-380d-47ff-b4cf-e474876bf9c9" providerId="ADAL" clId="{1F2039B4-FF65-4D1F-9BD2-AB8F843207B8}" dt="2022-03-08T16:25:13.460" v="27" actId="1076"/>
          <ac:picMkLst>
            <pc:docMk/>
            <pc:sldMk cId="1361576523" sldId="571"/>
            <ac:picMk id="7" creationId="{00000000-0000-0000-0000-000000000000}"/>
          </ac:picMkLst>
        </pc:picChg>
        <pc:picChg chg="mod">
          <ac:chgData name="Martinez, Sonya, ECECD" userId="e6b95576-380d-47ff-b4cf-e474876bf9c9" providerId="ADAL" clId="{1F2039B4-FF65-4D1F-9BD2-AB8F843207B8}" dt="2022-03-08T16:31:01.390" v="118" actId="1076"/>
          <ac:picMkLst>
            <pc:docMk/>
            <pc:sldMk cId="1361576523" sldId="571"/>
            <ac:picMk id="10" creationId="{00000000-0000-0000-0000-000000000000}"/>
          </ac:picMkLst>
        </pc:picChg>
      </pc:sldChg>
      <pc:sldChg chg="addSp delSp modSp mod">
        <pc:chgData name="Martinez, Sonya, ECECD" userId="e6b95576-380d-47ff-b4cf-e474876bf9c9" providerId="ADAL" clId="{1F2039B4-FF65-4D1F-9BD2-AB8F843207B8}" dt="2022-03-08T17:06:21.373" v="711" actId="14100"/>
        <pc:sldMkLst>
          <pc:docMk/>
          <pc:sldMk cId="2249075423" sldId="574"/>
        </pc:sldMkLst>
        <pc:spChg chg="del">
          <ac:chgData name="Martinez, Sonya, ECECD" userId="e6b95576-380d-47ff-b4cf-e474876bf9c9" providerId="ADAL" clId="{1F2039B4-FF65-4D1F-9BD2-AB8F843207B8}" dt="2022-03-08T17:05:50.841" v="701" actId="478"/>
          <ac:spMkLst>
            <pc:docMk/>
            <pc:sldMk cId="2249075423" sldId="574"/>
            <ac:spMk id="2" creationId="{00000000-0000-0000-0000-000000000000}"/>
          </ac:spMkLst>
        </pc:spChg>
        <pc:spChg chg="add del mod">
          <ac:chgData name="Martinez, Sonya, ECECD" userId="e6b95576-380d-47ff-b4cf-e474876bf9c9" providerId="ADAL" clId="{1F2039B4-FF65-4D1F-9BD2-AB8F843207B8}" dt="2022-03-08T17:05:57.780" v="704" actId="478"/>
          <ac:spMkLst>
            <pc:docMk/>
            <pc:sldMk cId="2249075423" sldId="574"/>
            <ac:spMk id="4" creationId="{D860039D-10E4-4CEC-B022-85DA1380BDDE}"/>
          </ac:spMkLst>
        </pc:spChg>
        <pc:spChg chg="add mod">
          <ac:chgData name="Martinez, Sonya, ECECD" userId="e6b95576-380d-47ff-b4cf-e474876bf9c9" providerId="ADAL" clId="{1F2039B4-FF65-4D1F-9BD2-AB8F843207B8}" dt="2022-03-08T17:06:10.124" v="709" actId="14100"/>
          <ac:spMkLst>
            <pc:docMk/>
            <pc:sldMk cId="2249075423" sldId="574"/>
            <ac:spMk id="7" creationId="{A91DCD4F-9AB0-47D9-893F-3769AA4B9A47}"/>
          </ac:spMkLst>
        </pc:spChg>
        <pc:spChg chg="add mod">
          <ac:chgData name="Martinez, Sonya, ECECD" userId="e6b95576-380d-47ff-b4cf-e474876bf9c9" providerId="ADAL" clId="{1F2039B4-FF65-4D1F-9BD2-AB8F843207B8}" dt="2022-03-08T17:06:21.373" v="711" actId="14100"/>
          <ac:spMkLst>
            <pc:docMk/>
            <pc:sldMk cId="2249075423" sldId="574"/>
            <ac:spMk id="8" creationId="{F9C0F723-11A0-4D5B-A472-02190795E778}"/>
          </ac:spMkLst>
        </pc:spChg>
        <pc:spChg chg="add del mod">
          <ac:chgData name="Martinez, Sonya, ECECD" userId="e6b95576-380d-47ff-b4cf-e474876bf9c9" providerId="ADAL" clId="{1F2039B4-FF65-4D1F-9BD2-AB8F843207B8}" dt="2022-03-08T17:05:55.424" v="703" actId="478"/>
          <ac:spMkLst>
            <pc:docMk/>
            <pc:sldMk cId="2249075423" sldId="574"/>
            <ac:spMk id="10" creationId="{B04DA02A-3DA5-4C9A-8ACB-1CD2548E2D2A}"/>
          </ac:spMkLst>
        </pc:spChg>
        <pc:picChg chg="add del mod ord">
          <ac:chgData name="Martinez, Sonya, ECECD" userId="e6b95576-380d-47ff-b4cf-e474876bf9c9" providerId="ADAL" clId="{1F2039B4-FF65-4D1F-9BD2-AB8F843207B8}" dt="2022-03-08T17:05:55.424" v="703" actId="478"/>
          <ac:picMkLst>
            <pc:docMk/>
            <pc:sldMk cId="2249075423" sldId="574"/>
            <ac:picMk id="5" creationId="{00000000-0000-0000-0000-000000000000}"/>
          </ac:picMkLst>
        </pc:picChg>
        <pc:picChg chg="mod">
          <ac:chgData name="Martinez, Sonya, ECECD" userId="e6b95576-380d-47ff-b4cf-e474876bf9c9" providerId="ADAL" clId="{1F2039B4-FF65-4D1F-9BD2-AB8F843207B8}" dt="2022-03-08T17:05:18.174" v="695" actId="14861"/>
          <ac:picMkLst>
            <pc:docMk/>
            <pc:sldMk cId="2249075423" sldId="574"/>
            <ac:picMk id="6" creationId="{00000000-0000-0000-0000-000000000000}"/>
          </ac:picMkLst>
        </pc:picChg>
      </pc:sldChg>
      <pc:sldChg chg="modSp mod modClrScheme chgLayout">
        <pc:chgData name="Martinez, Sonya, ECECD" userId="e6b95576-380d-47ff-b4cf-e474876bf9c9" providerId="ADAL" clId="{1F2039B4-FF65-4D1F-9BD2-AB8F843207B8}" dt="2022-03-08T16:32:07.161" v="136" actId="207"/>
        <pc:sldMkLst>
          <pc:docMk/>
          <pc:sldMk cId="1235852434" sldId="601"/>
        </pc:sldMkLst>
        <pc:spChg chg="mod ord">
          <ac:chgData name="Martinez, Sonya, ECECD" userId="e6b95576-380d-47ff-b4cf-e474876bf9c9" providerId="ADAL" clId="{1F2039B4-FF65-4D1F-9BD2-AB8F843207B8}" dt="2022-03-08T16:31:28.840" v="123" actId="113"/>
          <ac:spMkLst>
            <pc:docMk/>
            <pc:sldMk cId="1235852434" sldId="601"/>
            <ac:spMk id="2" creationId="{00000000-0000-0000-0000-000000000000}"/>
          </ac:spMkLst>
        </pc:spChg>
        <pc:spChg chg="mod ord">
          <ac:chgData name="Martinez, Sonya, ECECD" userId="e6b95576-380d-47ff-b4cf-e474876bf9c9" providerId="ADAL" clId="{1F2039B4-FF65-4D1F-9BD2-AB8F843207B8}" dt="2022-03-08T16:32:07.161" v="136" actId="207"/>
          <ac:spMkLst>
            <pc:docMk/>
            <pc:sldMk cId="1235852434" sldId="601"/>
            <ac:spMk id="3" creationId="{00000000-0000-0000-0000-000000000000}"/>
          </ac:spMkLst>
        </pc:spChg>
        <pc:picChg chg="mod">
          <ac:chgData name="Martinez, Sonya, ECECD" userId="e6b95576-380d-47ff-b4cf-e474876bf9c9" providerId="ADAL" clId="{1F2039B4-FF65-4D1F-9BD2-AB8F843207B8}" dt="2022-03-08T16:31:34.110" v="124" actId="1076"/>
          <ac:picMkLst>
            <pc:docMk/>
            <pc:sldMk cId="1235852434" sldId="601"/>
            <ac:picMk id="1026" creationId="{993FD25F-0664-4B97-9438-37BCEBF64589}"/>
          </ac:picMkLst>
        </pc:picChg>
      </pc:sldChg>
      <pc:sldChg chg="addSp delSp modSp mod modClrScheme chgLayout">
        <pc:chgData name="Martinez, Sonya, ECECD" userId="e6b95576-380d-47ff-b4cf-e474876bf9c9" providerId="ADAL" clId="{1F2039B4-FF65-4D1F-9BD2-AB8F843207B8}" dt="2022-03-08T17:00:05.220" v="479" actId="1076"/>
        <pc:sldMkLst>
          <pc:docMk/>
          <pc:sldMk cId="3551376013" sldId="607"/>
        </pc:sldMkLst>
        <pc:spChg chg="mod ord">
          <ac:chgData name="Martinez, Sonya, ECECD" userId="e6b95576-380d-47ff-b4cf-e474876bf9c9" providerId="ADAL" clId="{1F2039B4-FF65-4D1F-9BD2-AB8F843207B8}" dt="2022-03-08T17:00:05.220" v="479" actId="1076"/>
          <ac:spMkLst>
            <pc:docMk/>
            <pc:sldMk cId="3551376013" sldId="607"/>
            <ac:spMk id="2" creationId="{00000000-0000-0000-0000-000000000000}"/>
          </ac:spMkLst>
        </pc:spChg>
        <pc:spChg chg="mod">
          <ac:chgData name="Martinez, Sonya, ECECD" userId="e6b95576-380d-47ff-b4cf-e474876bf9c9" providerId="ADAL" clId="{1F2039B4-FF65-4D1F-9BD2-AB8F843207B8}" dt="2022-03-08T16:59:54.252" v="476" actId="1076"/>
          <ac:spMkLst>
            <pc:docMk/>
            <pc:sldMk cId="3551376013" sldId="607"/>
            <ac:spMk id="5" creationId="{00000000-0000-0000-0000-000000000000}"/>
          </ac:spMkLst>
        </pc:spChg>
        <pc:spChg chg="del">
          <ac:chgData name="Martinez, Sonya, ECECD" userId="e6b95576-380d-47ff-b4cf-e474876bf9c9" providerId="ADAL" clId="{1F2039B4-FF65-4D1F-9BD2-AB8F843207B8}" dt="2022-03-08T16:57:45.431" v="455" actId="478"/>
          <ac:spMkLst>
            <pc:docMk/>
            <pc:sldMk cId="3551376013" sldId="607"/>
            <ac:spMk id="7" creationId="{F52B4BD8-EE60-4E9C-A02D-E2D185052410}"/>
          </ac:spMkLst>
        </pc:spChg>
        <pc:spChg chg="mod">
          <ac:chgData name="Martinez, Sonya, ECECD" userId="e6b95576-380d-47ff-b4cf-e474876bf9c9" providerId="ADAL" clId="{1F2039B4-FF65-4D1F-9BD2-AB8F843207B8}" dt="2022-03-08T16:58:35.420" v="465" actId="1076"/>
          <ac:spMkLst>
            <pc:docMk/>
            <pc:sldMk cId="3551376013" sldId="607"/>
            <ac:spMk id="12" creationId="{00000000-0000-0000-0000-000000000000}"/>
          </ac:spMkLst>
        </pc:spChg>
        <pc:spChg chg="mod">
          <ac:chgData name="Martinez, Sonya, ECECD" userId="e6b95576-380d-47ff-b4cf-e474876bf9c9" providerId="ADAL" clId="{1F2039B4-FF65-4D1F-9BD2-AB8F843207B8}" dt="2022-03-08T16:58:35.420" v="465" actId="1076"/>
          <ac:spMkLst>
            <pc:docMk/>
            <pc:sldMk cId="3551376013" sldId="607"/>
            <ac:spMk id="13" creationId="{00000000-0000-0000-0000-000000000000}"/>
          </ac:spMkLst>
        </pc:spChg>
        <pc:picChg chg="mod ord">
          <ac:chgData name="Martinez, Sonya, ECECD" userId="e6b95576-380d-47ff-b4cf-e474876bf9c9" providerId="ADAL" clId="{1F2039B4-FF65-4D1F-9BD2-AB8F843207B8}" dt="2022-03-08T16:59:31.090" v="472" actId="167"/>
          <ac:picMkLst>
            <pc:docMk/>
            <pc:sldMk cId="3551376013" sldId="607"/>
            <ac:picMk id="3" creationId="{00000000-0000-0000-0000-000000000000}"/>
          </ac:picMkLst>
        </pc:picChg>
        <pc:picChg chg="add mod">
          <ac:chgData name="Martinez, Sonya, ECECD" userId="e6b95576-380d-47ff-b4cf-e474876bf9c9" providerId="ADAL" clId="{1F2039B4-FF65-4D1F-9BD2-AB8F843207B8}" dt="2022-03-08T17:00:01.995" v="478" actId="207"/>
          <ac:picMkLst>
            <pc:docMk/>
            <pc:sldMk cId="3551376013" sldId="607"/>
            <ac:picMk id="6" creationId="{098619C8-2A77-42AB-A10C-4E0331631445}"/>
          </ac:picMkLst>
        </pc:picChg>
      </pc:sldChg>
      <pc:sldChg chg="modSp">
        <pc:chgData name="Martinez, Sonya, ECECD" userId="e6b95576-380d-47ff-b4cf-e474876bf9c9" providerId="ADAL" clId="{1F2039B4-FF65-4D1F-9BD2-AB8F843207B8}" dt="2022-03-08T18:48:31.458" v="1293" actId="14100"/>
        <pc:sldMkLst>
          <pc:docMk/>
          <pc:sldMk cId="1554855787" sldId="609"/>
        </pc:sldMkLst>
        <pc:picChg chg="mod">
          <ac:chgData name="Martinez, Sonya, ECECD" userId="e6b95576-380d-47ff-b4cf-e474876bf9c9" providerId="ADAL" clId="{1F2039B4-FF65-4D1F-9BD2-AB8F843207B8}" dt="2022-03-08T18:48:31.458" v="1293" actId="14100"/>
          <ac:picMkLst>
            <pc:docMk/>
            <pc:sldMk cId="1554855787" sldId="609"/>
            <ac:picMk id="4104" creationId="{0C4622B4-2D75-41D8-AF57-ACC0AEF42630}"/>
          </ac:picMkLst>
        </pc:picChg>
      </pc:sldChg>
      <pc:sldChg chg="modSp mod">
        <pc:chgData name="Martinez, Sonya, ECECD" userId="e6b95576-380d-47ff-b4cf-e474876bf9c9" providerId="ADAL" clId="{1F2039B4-FF65-4D1F-9BD2-AB8F843207B8}" dt="2022-03-08T17:23:06.564" v="999" actId="1076"/>
        <pc:sldMkLst>
          <pc:docMk/>
          <pc:sldMk cId="3593556426" sldId="613"/>
        </pc:sldMkLst>
        <pc:spChg chg="mod">
          <ac:chgData name="Martinez, Sonya, ECECD" userId="e6b95576-380d-47ff-b4cf-e474876bf9c9" providerId="ADAL" clId="{1F2039B4-FF65-4D1F-9BD2-AB8F843207B8}" dt="2022-03-08T17:23:06.564" v="999" actId="1076"/>
          <ac:spMkLst>
            <pc:docMk/>
            <pc:sldMk cId="3593556426" sldId="613"/>
            <ac:spMk id="67" creationId="{D7F1CD63-5893-413D-89FC-6BEAD316B68B}"/>
          </ac:spMkLst>
        </pc:spChg>
        <pc:spChg chg="mod">
          <ac:chgData name="Martinez, Sonya, ECECD" userId="e6b95576-380d-47ff-b4cf-e474876bf9c9" providerId="ADAL" clId="{1F2039B4-FF65-4D1F-9BD2-AB8F843207B8}" dt="2022-03-08T17:21:56.344" v="987" actId="207"/>
          <ac:spMkLst>
            <pc:docMk/>
            <pc:sldMk cId="3593556426" sldId="613"/>
            <ac:spMk id="68" creationId="{C906BB32-9344-4E2D-90FF-0E379B53DF0B}"/>
          </ac:spMkLst>
        </pc:spChg>
      </pc:sldChg>
      <pc:sldChg chg="modSp mod">
        <pc:chgData name="Martinez, Sonya, ECECD" userId="e6b95576-380d-47ff-b4cf-e474876bf9c9" providerId="ADAL" clId="{1F2039B4-FF65-4D1F-9BD2-AB8F843207B8}" dt="2022-03-08T17:32:14.509" v="1137" actId="1076"/>
        <pc:sldMkLst>
          <pc:docMk/>
          <pc:sldMk cId="2524946828" sldId="616"/>
        </pc:sldMkLst>
        <pc:spChg chg="mod">
          <ac:chgData name="Martinez, Sonya, ECECD" userId="e6b95576-380d-47ff-b4cf-e474876bf9c9" providerId="ADAL" clId="{1F2039B4-FF65-4D1F-9BD2-AB8F843207B8}" dt="2022-03-08T17:32:14.509" v="1137" actId="1076"/>
          <ac:spMkLst>
            <pc:docMk/>
            <pc:sldMk cId="2524946828" sldId="616"/>
            <ac:spMk id="7" creationId="{00000000-0000-0000-0000-000000000000}"/>
          </ac:spMkLst>
        </pc:spChg>
        <pc:grpChg chg="mod">
          <ac:chgData name="Martinez, Sonya, ECECD" userId="e6b95576-380d-47ff-b4cf-e474876bf9c9" providerId="ADAL" clId="{1F2039B4-FF65-4D1F-9BD2-AB8F843207B8}" dt="2022-03-08T17:31:41.259" v="1129" actId="1076"/>
          <ac:grpSpMkLst>
            <pc:docMk/>
            <pc:sldMk cId="2524946828" sldId="616"/>
            <ac:grpSpMk id="18" creationId="{2A5BF35B-B064-419A-8DD3-B0466A49123F}"/>
          </ac:grpSpMkLst>
        </pc:grpChg>
        <pc:picChg chg="mod">
          <ac:chgData name="Martinez, Sonya, ECECD" userId="e6b95576-380d-47ff-b4cf-e474876bf9c9" providerId="ADAL" clId="{1F2039B4-FF65-4D1F-9BD2-AB8F843207B8}" dt="2022-03-08T17:32:10.629" v="1136" actId="14100"/>
          <ac:picMkLst>
            <pc:docMk/>
            <pc:sldMk cId="2524946828" sldId="616"/>
            <ac:picMk id="1026" creationId="{8C9C2BC4-78DA-494A-8CFE-7FEC56702168}"/>
          </ac:picMkLst>
        </pc:picChg>
      </pc:sldChg>
      <pc:sldChg chg="modSp mod">
        <pc:chgData name="Martinez, Sonya, ECECD" userId="e6b95576-380d-47ff-b4cf-e474876bf9c9" providerId="ADAL" clId="{1F2039B4-FF65-4D1F-9BD2-AB8F843207B8}" dt="2022-03-08T17:27:36.708" v="1060" actId="14100"/>
        <pc:sldMkLst>
          <pc:docMk/>
          <pc:sldMk cId="3576442930" sldId="625"/>
        </pc:sldMkLst>
        <pc:picChg chg="mod">
          <ac:chgData name="Martinez, Sonya, ECECD" userId="e6b95576-380d-47ff-b4cf-e474876bf9c9" providerId="ADAL" clId="{1F2039B4-FF65-4D1F-9BD2-AB8F843207B8}" dt="2022-03-08T17:27:36.708" v="1060" actId="14100"/>
          <ac:picMkLst>
            <pc:docMk/>
            <pc:sldMk cId="3576442930" sldId="625"/>
            <ac:picMk id="3" creationId="{00000000-0000-0000-0000-000000000000}"/>
          </ac:picMkLst>
        </pc:picChg>
      </pc:sldChg>
      <pc:sldChg chg="modSp mod">
        <pc:chgData name="Martinez, Sonya, ECECD" userId="e6b95576-380d-47ff-b4cf-e474876bf9c9" providerId="ADAL" clId="{1F2039B4-FF65-4D1F-9BD2-AB8F843207B8}" dt="2022-03-08T17:31:28.036" v="1127" actId="14100"/>
        <pc:sldMkLst>
          <pc:docMk/>
          <pc:sldMk cId="291505258" sldId="636"/>
        </pc:sldMkLst>
        <pc:spChg chg="mod">
          <ac:chgData name="Martinez, Sonya, ECECD" userId="e6b95576-380d-47ff-b4cf-e474876bf9c9" providerId="ADAL" clId="{1F2039B4-FF65-4D1F-9BD2-AB8F843207B8}" dt="2022-03-08T17:31:12.520" v="1122" actId="207"/>
          <ac:spMkLst>
            <pc:docMk/>
            <pc:sldMk cId="291505258" sldId="636"/>
            <ac:spMk id="2" creationId="{00000000-0000-0000-0000-000000000000}"/>
          </ac:spMkLst>
        </pc:spChg>
        <pc:spChg chg="mod">
          <ac:chgData name="Martinez, Sonya, ECECD" userId="e6b95576-380d-47ff-b4cf-e474876bf9c9" providerId="ADAL" clId="{1F2039B4-FF65-4D1F-9BD2-AB8F843207B8}" dt="2022-03-08T17:31:24.719" v="1126" actId="14100"/>
          <ac:spMkLst>
            <pc:docMk/>
            <pc:sldMk cId="291505258" sldId="636"/>
            <ac:spMk id="3" creationId="{00000000-0000-0000-0000-000000000000}"/>
          </ac:spMkLst>
        </pc:spChg>
        <pc:picChg chg="mod">
          <ac:chgData name="Martinez, Sonya, ECECD" userId="e6b95576-380d-47ff-b4cf-e474876bf9c9" providerId="ADAL" clId="{1F2039B4-FF65-4D1F-9BD2-AB8F843207B8}" dt="2022-03-08T17:31:28.036" v="1127" actId="14100"/>
          <ac:picMkLst>
            <pc:docMk/>
            <pc:sldMk cId="291505258" sldId="636"/>
            <ac:picMk id="4" creationId="{00000000-0000-0000-0000-000000000000}"/>
          </ac:picMkLst>
        </pc:picChg>
      </pc:sldChg>
      <pc:sldChg chg="modSp mod modClrScheme chgLayout">
        <pc:chgData name="Martinez, Sonya, ECECD" userId="e6b95576-380d-47ff-b4cf-e474876bf9c9" providerId="ADAL" clId="{1F2039B4-FF65-4D1F-9BD2-AB8F843207B8}" dt="2022-03-08T16:34:49.111" v="180" actId="14100"/>
        <pc:sldMkLst>
          <pc:docMk/>
          <pc:sldMk cId="3020161592" sldId="654"/>
        </pc:sldMkLst>
        <pc:spChg chg="mod ord">
          <ac:chgData name="Martinez, Sonya, ECECD" userId="e6b95576-380d-47ff-b4cf-e474876bf9c9" providerId="ADAL" clId="{1F2039B4-FF65-4D1F-9BD2-AB8F843207B8}" dt="2022-03-08T16:32:49.460" v="144" actId="1076"/>
          <ac:spMkLst>
            <pc:docMk/>
            <pc:sldMk cId="3020161592" sldId="654"/>
            <ac:spMk id="2" creationId="{00000000-0000-0000-0000-000000000000}"/>
          </ac:spMkLst>
        </pc:spChg>
        <pc:spChg chg="mod ord">
          <ac:chgData name="Martinez, Sonya, ECECD" userId="e6b95576-380d-47ff-b4cf-e474876bf9c9" providerId="ADAL" clId="{1F2039B4-FF65-4D1F-9BD2-AB8F843207B8}" dt="2022-03-08T16:33:56.680" v="160" actId="108"/>
          <ac:spMkLst>
            <pc:docMk/>
            <pc:sldMk cId="3020161592" sldId="654"/>
            <ac:spMk id="3" creationId="{00000000-0000-0000-0000-000000000000}"/>
          </ac:spMkLst>
        </pc:spChg>
        <pc:picChg chg="mod ord">
          <ac:chgData name="Martinez, Sonya, ECECD" userId="e6b95576-380d-47ff-b4cf-e474876bf9c9" providerId="ADAL" clId="{1F2039B4-FF65-4D1F-9BD2-AB8F843207B8}" dt="2022-03-08T16:34:45.830" v="179" actId="1076"/>
          <ac:picMkLst>
            <pc:docMk/>
            <pc:sldMk cId="3020161592" sldId="654"/>
            <ac:picMk id="4" creationId="{00000000-0000-0000-0000-000000000000}"/>
          </ac:picMkLst>
        </pc:picChg>
        <pc:picChg chg="mod">
          <ac:chgData name="Martinez, Sonya, ECECD" userId="e6b95576-380d-47ff-b4cf-e474876bf9c9" providerId="ADAL" clId="{1F2039B4-FF65-4D1F-9BD2-AB8F843207B8}" dt="2022-03-08T16:34:43.548" v="178" actId="1076"/>
          <ac:picMkLst>
            <pc:docMk/>
            <pc:sldMk cId="3020161592" sldId="654"/>
            <ac:picMk id="7" creationId="{00000000-0000-0000-0000-000000000000}"/>
          </ac:picMkLst>
        </pc:picChg>
        <pc:picChg chg="mod">
          <ac:chgData name="Martinez, Sonya, ECECD" userId="e6b95576-380d-47ff-b4cf-e474876bf9c9" providerId="ADAL" clId="{1F2039B4-FF65-4D1F-9BD2-AB8F843207B8}" dt="2022-03-08T16:34:49.111" v="180" actId="14100"/>
          <ac:picMkLst>
            <pc:docMk/>
            <pc:sldMk cId="3020161592" sldId="654"/>
            <ac:picMk id="9" creationId="{00000000-0000-0000-0000-000000000000}"/>
          </ac:picMkLst>
        </pc:picChg>
      </pc:sldChg>
      <pc:sldChg chg="modSp mod modClrScheme chgLayout">
        <pc:chgData name="Martinez, Sonya, ECECD" userId="e6b95576-380d-47ff-b4cf-e474876bf9c9" providerId="ADAL" clId="{1F2039B4-FF65-4D1F-9BD2-AB8F843207B8}" dt="2022-03-08T17:28:47.451" v="1077" actId="14861"/>
        <pc:sldMkLst>
          <pc:docMk/>
          <pc:sldMk cId="386439597" sldId="1118"/>
        </pc:sldMkLst>
        <pc:spChg chg="mod ord">
          <ac:chgData name="Martinez, Sonya, ECECD" userId="e6b95576-380d-47ff-b4cf-e474876bf9c9" providerId="ADAL" clId="{1F2039B4-FF65-4D1F-9BD2-AB8F843207B8}" dt="2022-03-08T17:28:13.704" v="1070" actId="113"/>
          <ac:spMkLst>
            <pc:docMk/>
            <pc:sldMk cId="386439597" sldId="1118"/>
            <ac:spMk id="2" creationId="{14D15A7E-A11D-48C8-9915-D2463205A1BE}"/>
          </ac:spMkLst>
        </pc:spChg>
        <pc:spChg chg="mod ord">
          <ac:chgData name="Martinez, Sonya, ECECD" userId="e6b95576-380d-47ff-b4cf-e474876bf9c9" providerId="ADAL" clId="{1F2039B4-FF65-4D1F-9BD2-AB8F843207B8}" dt="2022-03-08T17:28:19.593" v="1072" actId="14100"/>
          <ac:spMkLst>
            <pc:docMk/>
            <pc:sldMk cId="386439597" sldId="1118"/>
            <ac:spMk id="3" creationId="{345F2D87-A337-4C0B-92AD-E37DEB8EBB3F}"/>
          </ac:spMkLst>
        </pc:spChg>
        <pc:picChg chg="mod">
          <ac:chgData name="Martinez, Sonya, ECECD" userId="e6b95576-380d-47ff-b4cf-e474876bf9c9" providerId="ADAL" clId="{1F2039B4-FF65-4D1F-9BD2-AB8F843207B8}" dt="2022-03-08T17:28:47.451" v="1077" actId="14861"/>
          <ac:picMkLst>
            <pc:docMk/>
            <pc:sldMk cId="386439597" sldId="1118"/>
            <ac:picMk id="4" creationId="{EB8EED49-C51A-44F9-AE17-1D4D8107DCB1}"/>
          </ac:picMkLst>
        </pc:picChg>
      </pc:sldChg>
      <pc:sldChg chg="addSp delSp modSp mod modClrScheme chgLayout">
        <pc:chgData name="Martinez, Sonya, ECECD" userId="e6b95576-380d-47ff-b4cf-e474876bf9c9" providerId="ADAL" clId="{1F2039B4-FF65-4D1F-9BD2-AB8F843207B8}" dt="2022-03-08T16:55:11.099" v="430" actId="14100"/>
        <pc:sldMkLst>
          <pc:docMk/>
          <pc:sldMk cId="1180860563" sldId="1119"/>
        </pc:sldMkLst>
        <pc:spChg chg="mod ord">
          <ac:chgData name="Martinez, Sonya, ECECD" userId="e6b95576-380d-47ff-b4cf-e474876bf9c9" providerId="ADAL" clId="{1F2039B4-FF65-4D1F-9BD2-AB8F843207B8}" dt="2022-03-08T16:54:41.532" v="424" actId="1076"/>
          <ac:spMkLst>
            <pc:docMk/>
            <pc:sldMk cId="1180860563" sldId="1119"/>
            <ac:spMk id="2" creationId="{775AC1A5-0FA0-48AE-A089-D171256AC6B8}"/>
          </ac:spMkLst>
        </pc:spChg>
        <pc:spChg chg="del mod ord">
          <ac:chgData name="Martinez, Sonya, ECECD" userId="e6b95576-380d-47ff-b4cf-e474876bf9c9" providerId="ADAL" clId="{1F2039B4-FF65-4D1F-9BD2-AB8F843207B8}" dt="2022-03-08T16:54:34.291" v="422" actId="478"/>
          <ac:spMkLst>
            <pc:docMk/>
            <pc:sldMk cId="1180860563" sldId="1119"/>
            <ac:spMk id="3" creationId="{EC8C24BD-B026-46CA-9638-352DD01CB9D7}"/>
          </ac:spMkLst>
        </pc:spChg>
        <pc:spChg chg="add mod">
          <ac:chgData name="Martinez, Sonya, ECECD" userId="e6b95576-380d-47ff-b4cf-e474876bf9c9" providerId="ADAL" clId="{1F2039B4-FF65-4D1F-9BD2-AB8F843207B8}" dt="2022-03-08T16:55:03.844" v="428" actId="14100"/>
          <ac:spMkLst>
            <pc:docMk/>
            <pc:sldMk cId="1180860563" sldId="1119"/>
            <ac:spMk id="5" creationId="{9DECEDF6-D0EE-4DBC-A2E2-6BCF03AA3759}"/>
          </ac:spMkLst>
        </pc:spChg>
        <pc:picChg chg="mod">
          <ac:chgData name="Martinez, Sonya, ECECD" userId="e6b95576-380d-47ff-b4cf-e474876bf9c9" providerId="ADAL" clId="{1F2039B4-FF65-4D1F-9BD2-AB8F843207B8}" dt="2022-03-08T16:55:11.099" v="430" actId="14100"/>
          <ac:picMkLst>
            <pc:docMk/>
            <pc:sldMk cId="1180860563" sldId="1119"/>
            <ac:picMk id="2052" creationId="{B03A2F25-74E3-45D3-A793-30DA42D7CE01}"/>
          </ac:picMkLst>
        </pc:picChg>
      </pc:sldChg>
      <pc:sldChg chg="modSp mod modClrScheme chgLayout">
        <pc:chgData name="Martinez, Sonya, ECECD" userId="e6b95576-380d-47ff-b4cf-e474876bf9c9" providerId="ADAL" clId="{1F2039B4-FF65-4D1F-9BD2-AB8F843207B8}" dt="2022-03-08T17:07:17.660" v="726" actId="1076"/>
        <pc:sldMkLst>
          <pc:docMk/>
          <pc:sldMk cId="3784777619" sldId="1121"/>
        </pc:sldMkLst>
        <pc:spChg chg="mod ord">
          <ac:chgData name="Martinez, Sonya, ECECD" userId="e6b95576-380d-47ff-b4cf-e474876bf9c9" providerId="ADAL" clId="{1F2039B4-FF65-4D1F-9BD2-AB8F843207B8}" dt="2022-03-08T17:07:17.660" v="726" actId="1076"/>
          <ac:spMkLst>
            <pc:docMk/>
            <pc:sldMk cId="3784777619" sldId="1121"/>
            <ac:spMk id="2" creationId="{76A0A6D8-F959-439D-A10C-08B589820C33}"/>
          </ac:spMkLst>
        </pc:spChg>
        <pc:spChg chg="mod ord">
          <ac:chgData name="Martinez, Sonya, ECECD" userId="e6b95576-380d-47ff-b4cf-e474876bf9c9" providerId="ADAL" clId="{1F2039B4-FF65-4D1F-9BD2-AB8F843207B8}" dt="2022-03-08T17:07:11.788" v="724" actId="1076"/>
          <ac:spMkLst>
            <pc:docMk/>
            <pc:sldMk cId="3784777619" sldId="1121"/>
            <ac:spMk id="3" creationId="{6958DF23-CA5C-4FB9-B7D4-70B4AD817982}"/>
          </ac:spMkLst>
        </pc:spChg>
        <pc:picChg chg="mod">
          <ac:chgData name="Martinez, Sonya, ECECD" userId="e6b95576-380d-47ff-b4cf-e474876bf9c9" providerId="ADAL" clId="{1F2039B4-FF65-4D1F-9BD2-AB8F843207B8}" dt="2022-03-08T17:07:12.860" v="725" actId="1076"/>
          <ac:picMkLst>
            <pc:docMk/>
            <pc:sldMk cId="3784777619" sldId="1121"/>
            <ac:picMk id="1030" creationId="{079DAB87-0997-4D88-8109-673CEA7E79AF}"/>
          </ac:picMkLst>
        </pc:picChg>
      </pc:sldChg>
      <pc:sldChg chg="modSp mod">
        <pc:chgData name="Martinez, Sonya, ECECD" userId="e6b95576-380d-47ff-b4cf-e474876bf9c9" providerId="ADAL" clId="{1F2039B4-FF65-4D1F-9BD2-AB8F843207B8}" dt="2022-03-08T18:56:07.837" v="1305" actId="20577"/>
        <pc:sldMkLst>
          <pc:docMk/>
          <pc:sldMk cId="3581619652" sldId="1134"/>
        </pc:sldMkLst>
        <pc:spChg chg="mod">
          <ac:chgData name="Martinez, Sonya, ECECD" userId="e6b95576-380d-47ff-b4cf-e474876bf9c9" providerId="ADAL" clId="{1F2039B4-FF65-4D1F-9BD2-AB8F843207B8}" dt="2022-03-08T18:56:07.837" v="1305" actId="20577"/>
          <ac:spMkLst>
            <pc:docMk/>
            <pc:sldMk cId="3581619652" sldId="1134"/>
            <ac:spMk id="5" creationId="{06657DDC-BB29-4CA8-B431-F36F9B19C35A}"/>
          </ac:spMkLst>
        </pc:spChg>
      </pc:sldChg>
      <pc:sldChg chg="addSp delSp modSp mod">
        <pc:chgData name="Martinez, Sonya, ECECD" userId="e6b95576-380d-47ff-b4cf-e474876bf9c9" providerId="ADAL" clId="{1F2039B4-FF65-4D1F-9BD2-AB8F843207B8}" dt="2022-03-08T17:37:35.784" v="1180" actId="1076"/>
        <pc:sldMkLst>
          <pc:docMk/>
          <pc:sldMk cId="3655208525" sldId="1290"/>
        </pc:sldMkLst>
        <pc:spChg chg="mod">
          <ac:chgData name="Martinez, Sonya, ECECD" userId="e6b95576-380d-47ff-b4cf-e474876bf9c9" providerId="ADAL" clId="{1F2039B4-FF65-4D1F-9BD2-AB8F843207B8}" dt="2022-03-08T17:37:35.784" v="1180" actId="1076"/>
          <ac:spMkLst>
            <pc:docMk/>
            <pc:sldMk cId="3655208525" sldId="1290"/>
            <ac:spMk id="2" creationId="{E7F01F43-FF61-4A2A-AE0C-47977C6ACCA7}"/>
          </ac:spMkLst>
        </pc:spChg>
        <pc:picChg chg="del">
          <ac:chgData name="Martinez, Sonya, ECECD" userId="e6b95576-380d-47ff-b4cf-e474876bf9c9" providerId="ADAL" clId="{1F2039B4-FF65-4D1F-9BD2-AB8F843207B8}" dt="2022-03-08T17:37:14.634" v="1175" actId="478"/>
          <ac:picMkLst>
            <pc:docMk/>
            <pc:sldMk cId="3655208525" sldId="1290"/>
            <ac:picMk id="4" creationId="{FD448D10-14FF-449A-B2BA-ADC99AE394E8}"/>
          </ac:picMkLst>
        </pc:picChg>
        <pc:picChg chg="add mod ord">
          <ac:chgData name="Martinez, Sonya, ECECD" userId="e6b95576-380d-47ff-b4cf-e474876bf9c9" providerId="ADAL" clId="{1F2039B4-FF65-4D1F-9BD2-AB8F843207B8}" dt="2022-03-08T17:37:32.340" v="1179" actId="167"/>
          <ac:picMkLst>
            <pc:docMk/>
            <pc:sldMk cId="3655208525" sldId="1290"/>
            <ac:picMk id="5" creationId="{B04D9408-3333-4297-A94A-9068499961E0}"/>
          </ac:picMkLst>
        </pc:picChg>
      </pc:sldChg>
      <pc:sldChg chg="addSp delSp modSp add del mod">
        <pc:chgData name="Martinez, Sonya, ECECD" userId="e6b95576-380d-47ff-b4cf-e474876bf9c9" providerId="ADAL" clId="{1F2039B4-FF65-4D1F-9BD2-AB8F843207B8}" dt="2022-03-08T17:27:01.075" v="1042" actId="167"/>
        <pc:sldMkLst>
          <pc:docMk/>
          <pc:sldMk cId="56599118" sldId="1295"/>
        </pc:sldMkLst>
        <pc:spChg chg="mod">
          <ac:chgData name="Martinez, Sonya, ECECD" userId="e6b95576-380d-47ff-b4cf-e474876bf9c9" providerId="ADAL" clId="{1F2039B4-FF65-4D1F-9BD2-AB8F843207B8}" dt="2022-03-08T17:23:59.718" v="1008" actId="1076"/>
          <ac:spMkLst>
            <pc:docMk/>
            <pc:sldMk cId="56599118" sldId="1295"/>
            <ac:spMk id="2" creationId="{54F97E73-0322-44F8-ADE6-55714E8D7DC1}"/>
          </ac:spMkLst>
        </pc:spChg>
        <pc:picChg chg="add del mod ord">
          <ac:chgData name="Martinez, Sonya, ECECD" userId="e6b95576-380d-47ff-b4cf-e474876bf9c9" providerId="ADAL" clId="{1F2039B4-FF65-4D1F-9BD2-AB8F843207B8}" dt="2022-03-08T17:26:55.578" v="1040" actId="478"/>
          <ac:picMkLst>
            <pc:docMk/>
            <pc:sldMk cId="56599118" sldId="1295"/>
            <ac:picMk id="4" creationId="{B16B2DB1-3E50-4C6C-B0E9-7F8DBE03DBFE}"/>
          </ac:picMkLst>
        </pc:picChg>
        <pc:picChg chg="del mod">
          <ac:chgData name="Martinez, Sonya, ECECD" userId="e6b95576-380d-47ff-b4cf-e474876bf9c9" providerId="ADAL" clId="{1F2039B4-FF65-4D1F-9BD2-AB8F843207B8}" dt="2022-03-08T17:21:22.618" v="985" actId="478"/>
          <ac:picMkLst>
            <pc:docMk/>
            <pc:sldMk cId="56599118" sldId="1295"/>
            <ac:picMk id="5" creationId="{FAE22737-1DD8-4BE6-AE75-AC266AB1AF80}"/>
          </ac:picMkLst>
        </pc:picChg>
        <pc:picChg chg="add mod ord">
          <ac:chgData name="Martinez, Sonya, ECECD" userId="e6b95576-380d-47ff-b4cf-e474876bf9c9" providerId="ADAL" clId="{1F2039B4-FF65-4D1F-9BD2-AB8F843207B8}" dt="2022-03-08T17:27:01.075" v="1042" actId="167"/>
          <ac:picMkLst>
            <pc:docMk/>
            <pc:sldMk cId="56599118" sldId="1295"/>
            <ac:picMk id="7" creationId="{EBA5BA8F-6F28-44A5-B1BE-EB5013634F54}"/>
          </ac:picMkLst>
        </pc:picChg>
      </pc:sldChg>
      <pc:sldChg chg="addSp delSp modSp mod modClrScheme chgLayout">
        <pc:chgData name="Martinez, Sonya, ECECD" userId="e6b95576-380d-47ff-b4cf-e474876bf9c9" providerId="ADAL" clId="{1F2039B4-FF65-4D1F-9BD2-AB8F843207B8}" dt="2022-03-08T17:26:40.158" v="1037" actId="1076"/>
        <pc:sldMkLst>
          <pc:docMk/>
          <pc:sldMk cId="686053161" sldId="1310"/>
        </pc:sldMkLst>
        <pc:spChg chg="del mod ord">
          <ac:chgData name="Martinez, Sonya, ECECD" userId="e6b95576-380d-47ff-b4cf-e474876bf9c9" providerId="ADAL" clId="{1F2039B4-FF65-4D1F-9BD2-AB8F843207B8}" dt="2022-03-08T17:25:28.238" v="1016" actId="478"/>
          <ac:spMkLst>
            <pc:docMk/>
            <pc:sldMk cId="686053161" sldId="1310"/>
            <ac:spMk id="4" creationId="{00000000-0000-0000-0000-000000000000}"/>
          </ac:spMkLst>
        </pc:spChg>
        <pc:spChg chg="del">
          <ac:chgData name="Martinez, Sonya, ECECD" userId="e6b95576-380d-47ff-b4cf-e474876bf9c9" providerId="ADAL" clId="{1F2039B4-FF65-4D1F-9BD2-AB8F843207B8}" dt="2022-03-08T17:25:57.188" v="1025" actId="478"/>
          <ac:spMkLst>
            <pc:docMk/>
            <pc:sldMk cId="686053161" sldId="1310"/>
            <ac:spMk id="5" creationId="{00000000-0000-0000-0000-000000000000}"/>
          </ac:spMkLst>
        </pc:spChg>
        <pc:spChg chg="add del mod">
          <ac:chgData name="Martinez, Sonya, ECECD" userId="e6b95576-380d-47ff-b4cf-e474876bf9c9" providerId="ADAL" clId="{1F2039B4-FF65-4D1F-9BD2-AB8F843207B8}" dt="2022-03-08T17:25:30.428" v="1017" actId="478"/>
          <ac:spMkLst>
            <pc:docMk/>
            <pc:sldMk cId="686053161" sldId="1310"/>
            <ac:spMk id="7" creationId="{276B1C77-B645-48D4-8696-7D4CF19A1A09}"/>
          </ac:spMkLst>
        </pc:spChg>
        <pc:spChg chg="add mod">
          <ac:chgData name="Martinez, Sonya, ECECD" userId="e6b95576-380d-47ff-b4cf-e474876bf9c9" providerId="ADAL" clId="{1F2039B4-FF65-4D1F-9BD2-AB8F843207B8}" dt="2022-03-08T17:26:21.379" v="1032" actId="1035"/>
          <ac:spMkLst>
            <pc:docMk/>
            <pc:sldMk cId="686053161" sldId="1310"/>
            <ac:spMk id="10" creationId="{0D61DF7C-0BB3-4B0E-B184-6D6074AB9BE6}"/>
          </ac:spMkLst>
        </pc:spChg>
        <pc:spChg chg="mod">
          <ac:chgData name="Martinez, Sonya, ECECD" userId="e6b95576-380d-47ff-b4cf-e474876bf9c9" providerId="ADAL" clId="{1F2039B4-FF65-4D1F-9BD2-AB8F843207B8}" dt="2022-03-08T17:26:35.944" v="1035" actId="207"/>
          <ac:spMkLst>
            <pc:docMk/>
            <pc:sldMk cId="686053161" sldId="1310"/>
            <ac:spMk id="11" creationId="{00000000-0000-0000-0000-000000000000}"/>
          </ac:spMkLst>
        </pc:spChg>
        <pc:spChg chg="mod">
          <ac:chgData name="Martinez, Sonya, ECECD" userId="e6b95576-380d-47ff-b4cf-e474876bf9c9" providerId="ADAL" clId="{1F2039B4-FF65-4D1F-9BD2-AB8F843207B8}" dt="2022-03-08T17:26:40.158" v="1037" actId="1076"/>
          <ac:spMkLst>
            <pc:docMk/>
            <pc:sldMk cId="686053161" sldId="1310"/>
            <ac:spMk id="12" creationId="{00000000-0000-0000-0000-000000000000}"/>
          </ac:spMkLst>
        </pc:spChg>
        <pc:spChg chg="add mod">
          <ac:chgData name="Martinez, Sonya, ECECD" userId="e6b95576-380d-47ff-b4cf-e474876bf9c9" providerId="ADAL" clId="{1F2039B4-FF65-4D1F-9BD2-AB8F843207B8}" dt="2022-03-08T17:26:15.158" v="1029" actId="1076"/>
          <ac:spMkLst>
            <pc:docMk/>
            <pc:sldMk cId="686053161" sldId="1310"/>
            <ac:spMk id="13" creationId="{D4639CCC-ECD4-448F-8741-F27358560FE8}"/>
          </ac:spMkLst>
        </pc:spChg>
        <pc:picChg chg="del">
          <ac:chgData name="Martinez, Sonya, ECECD" userId="e6b95576-380d-47ff-b4cf-e474876bf9c9" providerId="ADAL" clId="{1F2039B4-FF65-4D1F-9BD2-AB8F843207B8}" dt="2022-03-08T17:24:52.538" v="1013" actId="478"/>
          <ac:picMkLst>
            <pc:docMk/>
            <pc:sldMk cId="686053161" sldId="1310"/>
            <ac:picMk id="2" creationId="{00000000-0000-0000-0000-000000000000}"/>
          </ac:picMkLst>
        </pc:picChg>
        <pc:picChg chg="mod">
          <ac:chgData name="Martinez, Sonya, ECECD" userId="e6b95576-380d-47ff-b4cf-e474876bf9c9" providerId="ADAL" clId="{1F2039B4-FF65-4D1F-9BD2-AB8F843207B8}" dt="2022-03-08T17:26:32.518" v="1034" actId="1076"/>
          <ac:picMkLst>
            <pc:docMk/>
            <pc:sldMk cId="686053161" sldId="1310"/>
            <ac:picMk id="3" creationId="{00000000-0000-0000-0000-000000000000}"/>
          </ac:picMkLst>
        </pc:picChg>
        <pc:picChg chg="mod">
          <ac:chgData name="Martinez, Sonya, ECECD" userId="e6b95576-380d-47ff-b4cf-e474876bf9c9" providerId="ADAL" clId="{1F2039B4-FF65-4D1F-9BD2-AB8F843207B8}" dt="2022-03-08T17:26:32.518" v="1034" actId="1076"/>
          <ac:picMkLst>
            <pc:docMk/>
            <pc:sldMk cId="686053161" sldId="1310"/>
            <ac:picMk id="9" creationId="{00000000-0000-0000-0000-000000000000}"/>
          </ac:picMkLst>
        </pc:picChg>
      </pc:sldChg>
      <pc:sldChg chg="modSp mod">
        <pc:chgData name="Martinez, Sonya, ECECD" userId="e6b95576-380d-47ff-b4cf-e474876bf9c9" providerId="ADAL" clId="{1F2039B4-FF65-4D1F-9BD2-AB8F843207B8}" dt="2022-03-08T16:38:44.380" v="216" actId="18131"/>
        <pc:sldMkLst>
          <pc:docMk/>
          <pc:sldMk cId="4139008931" sldId="1374"/>
        </pc:sldMkLst>
        <pc:picChg chg="mod modCrop">
          <ac:chgData name="Martinez, Sonya, ECECD" userId="e6b95576-380d-47ff-b4cf-e474876bf9c9" providerId="ADAL" clId="{1F2039B4-FF65-4D1F-9BD2-AB8F843207B8}" dt="2022-03-08T16:38:44.380" v="216" actId="18131"/>
          <ac:picMkLst>
            <pc:docMk/>
            <pc:sldMk cId="4139008931" sldId="1374"/>
            <ac:picMk id="4" creationId="{0B4A4746-A3AD-4A24-BC08-7F02CF239B26}"/>
          </ac:picMkLst>
        </pc:picChg>
      </pc:sldChg>
      <pc:sldChg chg="addSp modSp mod modClrScheme chgLayout">
        <pc:chgData name="Martinez, Sonya, ECECD" userId="e6b95576-380d-47ff-b4cf-e474876bf9c9" providerId="ADAL" clId="{1F2039B4-FF65-4D1F-9BD2-AB8F843207B8}" dt="2022-03-08T17:19:19.452" v="981" actId="1076"/>
        <pc:sldMkLst>
          <pc:docMk/>
          <pc:sldMk cId="2505659763" sldId="1379"/>
        </pc:sldMkLst>
        <pc:spChg chg="mod ord">
          <ac:chgData name="Martinez, Sonya, ECECD" userId="e6b95576-380d-47ff-b4cf-e474876bf9c9" providerId="ADAL" clId="{1F2039B4-FF65-4D1F-9BD2-AB8F843207B8}" dt="2022-03-08T17:17:46.823" v="897" actId="115"/>
          <ac:spMkLst>
            <pc:docMk/>
            <pc:sldMk cId="2505659763" sldId="1379"/>
            <ac:spMk id="2" creationId="{F0DE8F84-07A5-4BF6-83BE-4F27D7F2493A}"/>
          </ac:spMkLst>
        </pc:spChg>
        <pc:spChg chg="mod ord">
          <ac:chgData name="Martinez, Sonya, ECECD" userId="e6b95576-380d-47ff-b4cf-e474876bf9c9" providerId="ADAL" clId="{1F2039B4-FF65-4D1F-9BD2-AB8F843207B8}" dt="2022-03-08T17:19:12.781" v="980" actId="20577"/>
          <ac:spMkLst>
            <pc:docMk/>
            <pc:sldMk cId="2505659763" sldId="1379"/>
            <ac:spMk id="3" creationId="{D2F9E5C9-4227-4C38-8878-F0E072FA0349}"/>
          </ac:spMkLst>
        </pc:spChg>
        <pc:picChg chg="mod">
          <ac:chgData name="Martinez, Sonya, ECECD" userId="e6b95576-380d-47ff-b4cf-e474876bf9c9" providerId="ADAL" clId="{1F2039B4-FF65-4D1F-9BD2-AB8F843207B8}" dt="2022-03-08T17:19:19.452" v="981" actId="1076"/>
          <ac:picMkLst>
            <pc:docMk/>
            <pc:sldMk cId="2505659763" sldId="1379"/>
            <ac:picMk id="7" creationId="{9A1E5658-15ED-4121-B3CC-992735B6DDE5}"/>
          </ac:picMkLst>
        </pc:picChg>
        <pc:picChg chg="mod">
          <ac:chgData name="Martinez, Sonya, ECECD" userId="e6b95576-380d-47ff-b4cf-e474876bf9c9" providerId="ADAL" clId="{1F2039B4-FF65-4D1F-9BD2-AB8F843207B8}" dt="2022-03-08T17:19:19.452" v="981" actId="1076"/>
          <ac:picMkLst>
            <pc:docMk/>
            <pc:sldMk cId="2505659763" sldId="1379"/>
            <ac:picMk id="8" creationId="{60C4FC5B-C770-4037-A064-9FFCF290D5DD}"/>
          </ac:picMkLst>
        </pc:picChg>
        <pc:picChg chg="add mod">
          <ac:chgData name="Martinez, Sonya, ECECD" userId="e6b95576-380d-47ff-b4cf-e474876bf9c9" providerId="ADAL" clId="{1F2039B4-FF65-4D1F-9BD2-AB8F843207B8}" dt="2022-03-08T17:17:36.329" v="895"/>
          <ac:picMkLst>
            <pc:docMk/>
            <pc:sldMk cId="2505659763" sldId="1379"/>
            <ac:picMk id="9" creationId="{7546FB06-6F26-47B1-973D-2DC82EB23C16}"/>
          </ac:picMkLst>
        </pc:picChg>
        <pc:picChg chg="mod">
          <ac:chgData name="Martinez, Sonya, ECECD" userId="e6b95576-380d-47ff-b4cf-e474876bf9c9" providerId="ADAL" clId="{1F2039B4-FF65-4D1F-9BD2-AB8F843207B8}" dt="2022-03-08T17:19:19.452" v="981" actId="1076"/>
          <ac:picMkLst>
            <pc:docMk/>
            <pc:sldMk cId="2505659763" sldId="1379"/>
            <ac:picMk id="2050" creationId="{19EF3183-2B63-42A8-9592-EE5448F78F69}"/>
          </ac:picMkLst>
        </pc:picChg>
      </pc:sldChg>
      <pc:sldChg chg="addSp modSp mod modClrScheme chgLayout">
        <pc:chgData name="Martinez, Sonya, ECECD" userId="e6b95576-380d-47ff-b4cf-e474876bf9c9" providerId="ADAL" clId="{1F2039B4-FF65-4D1F-9BD2-AB8F843207B8}" dt="2022-03-08T17:17:31.157" v="894" actId="14100"/>
        <pc:sldMkLst>
          <pc:docMk/>
          <pc:sldMk cId="2710518971" sldId="1383"/>
        </pc:sldMkLst>
        <pc:spChg chg="mod ord">
          <ac:chgData name="Martinez, Sonya, ECECD" userId="e6b95576-380d-47ff-b4cf-e474876bf9c9" providerId="ADAL" clId="{1F2039B4-FF65-4D1F-9BD2-AB8F843207B8}" dt="2022-03-08T17:16:48.587" v="877" actId="114"/>
          <ac:spMkLst>
            <pc:docMk/>
            <pc:sldMk cId="2710518971" sldId="1383"/>
            <ac:spMk id="2" creationId="{00000000-0000-0000-0000-000000000000}"/>
          </ac:spMkLst>
        </pc:spChg>
        <pc:spChg chg="mod ord">
          <ac:chgData name="Martinez, Sonya, ECECD" userId="e6b95576-380d-47ff-b4cf-e474876bf9c9" providerId="ADAL" clId="{1F2039B4-FF65-4D1F-9BD2-AB8F843207B8}" dt="2022-03-08T17:17:18.684" v="890" actId="1076"/>
          <ac:spMkLst>
            <pc:docMk/>
            <pc:sldMk cId="2710518971" sldId="1383"/>
            <ac:spMk id="3" creationId="{00000000-0000-0000-0000-000000000000}"/>
          </ac:spMkLst>
        </pc:spChg>
        <pc:picChg chg="add mod">
          <ac:chgData name="Martinez, Sonya, ECECD" userId="e6b95576-380d-47ff-b4cf-e474876bf9c9" providerId="ADAL" clId="{1F2039B4-FF65-4D1F-9BD2-AB8F843207B8}" dt="2022-03-08T17:16:34.055" v="873"/>
          <ac:picMkLst>
            <pc:docMk/>
            <pc:sldMk cId="2710518971" sldId="1383"/>
            <ac:picMk id="11" creationId="{4FFE2529-80B9-4478-8CE9-66AF84DA232F}"/>
          </ac:picMkLst>
        </pc:picChg>
        <pc:picChg chg="mod">
          <ac:chgData name="Martinez, Sonya, ECECD" userId="e6b95576-380d-47ff-b4cf-e474876bf9c9" providerId="ADAL" clId="{1F2039B4-FF65-4D1F-9BD2-AB8F843207B8}" dt="2022-03-08T17:17:31.157" v="894" actId="14100"/>
          <ac:picMkLst>
            <pc:docMk/>
            <pc:sldMk cId="2710518971" sldId="1383"/>
            <ac:picMk id="1028" creationId="{2ACC2037-6D50-49E0-8FE9-08F8D47AD9E2}"/>
          </ac:picMkLst>
        </pc:picChg>
      </pc:sldChg>
      <pc:sldChg chg="modSp mod modClrScheme chgLayout">
        <pc:chgData name="Martinez, Sonya, ECECD" userId="e6b95576-380d-47ff-b4cf-e474876bf9c9" providerId="ADAL" clId="{1F2039B4-FF65-4D1F-9BD2-AB8F843207B8}" dt="2022-03-08T17:08:22.020" v="742" actId="1076"/>
        <pc:sldMkLst>
          <pc:docMk/>
          <pc:sldMk cId="1115655665" sldId="1384"/>
        </pc:sldMkLst>
        <pc:spChg chg="mod ord">
          <ac:chgData name="Martinez, Sonya, ECECD" userId="e6b95576-380d-47ff-b4cf-e474876bf9c9" providerId="ADAL" clId="{1F2039B4-FF65-4D1F-9BD2-AB8F843207B8}" dt="2022-03-08T17:08:18.468" v="741" actId="1076"/>
          <ac:spMkLst>
            <pc:docMk/>
            <pc:sldMk cId="1115655665" sldId="1384"/>
            <ac:spMk id="2" creationId="{E7B41B06-F195-46A6-B6EE-D9CA3D5578B5}"/>
          </ac:spMkLst>
        </pc:spChg>
        <pc:spChg chg="mod ord">
          <ac:chgData name="Martinez, Sonya, ECECD" userId="e6b95576-380d-47ff-b4cf-e474876bf9c9" providerId="ADAL" clId="{1F2039B4-FF65-4D1F-9BD2-AB8F843207B8}" dt="2022-03-08T17:08:22.020" v="742" actId="1076"/>
          <ac:spMkLst>
            <pc:docMk/>
            <pc:sldMk cId="1115655665" sldId="1384"/>
            <ac:spMk id="3" creationId="{C14FEBD2-1EC0-4E4F-A69C-1BD4E2476FB4}"/>
          </ac:spMkLst>
        </pc:spChg>
      </pc:sldChg>
      <pc:sldChg chg="modSp mod modClrScheme chgLayout">
        <pc:chgData name="Martinez, Sonya, ECECD" userId="e6b95576-380d-47ff-b4cf-e474876bf9c9" providerId="ADAL" clId="{1F2039B4-FF65-4D1F-9BD2-AB8F843207B8}" dt="2022-03-08T17:10:30.356" v="773" actId="1076"/>
        <pc:sldMkLst>
          <pc:docMk/>
          <pc:sldMk cId="521382983" sldId="1386"/>
        </pc:sldMkLst>
        <pc:spChg chg="mod ord">
          <ac:chgData name="Martinez, Sonya, ECECD" userId="e6b95576-380d-47ff-b4cf-e474876bf9c9" providerId="ADAL" clId="{1F2039B4-FF65-4D1F-9BD2-AB8F843207B8}" dt="2022-03-08T17:08:54.191" v="752" actId="113"/>
          <ac:spMkLst>
            <pc:docMk/>
            <pc:sldMk cId="521382983" sldId="1386"/>
            <ac:spMk id="2" creationId="{00000000-0000-0000-0000-000000000000}"/>
          </ac:spMkLst>
        </pc:spChg>
        <pc:spChg chg="mod ord">
          <ac:chgData name="Martinez, Sonya, ECECD" userId="e6b95576-380d-47ff-b4cf-e474876bf9c9" providerId="ADAL" clId="{1F2039B4-FF65-4D1F-9BD2-AB8F843207B8}" dt="2022-03-08T17:10:21.532" v="772" actId="14100"/>
          <ac:spMkLst>
            <pc:docMk/>
            <pc:sldMk cId="521382983" sldId="1386"/>
            <ac:spMk id="3" creationId="{00000000-0000-0000-0000-000000000000}"/>
          </ac:spMkLst>
        </pc:spChg>
        <pc:picChg chg="mod">
          <ac:chgData name="Martinez, Sonya, ECECD" userId="e6b95576-380d-47ff-b4cf-e474876bf9c9" providerId="ADAL" clId="{1F2039B4-FF65-4D1F-9BD2-AB8F843207B8}" dt="2022-03-08T17:10:30.356" v="773" actId="1076"/>
          <ac:picMkLst>
            <pc:docMk/>
            <pc:sldMk cId="521382983" sldId="1386"/>
            <ac:picMk id="2050" creationId="{EAF1BEE8-6272-492F-9728-FA910F8DCA97}"/>
          </ac:picMkLst>
        </pc:picChg>
      </pc:sldChg>
      <pc:sldChg chg="modSp mod modClrScheme chgLayout">
        <pc:chgData name="Martinez, Sonya, ECECD" userId="e6b95576-380d-47ff-b4cf-e474876bf9c9" providerId="ADAL" clId="{1F2039B4-FF65-4D1F-9BD2-AB8F843207B8}" dt="2022-03-08T17:31:02.319" v="1120" actId="1076"/>
        <pc:sldMkLst>
          <pc:docMk/>
          <pc:sldMk cId="3711102642" sldId="1388"/>
        </pc:sldMkLst>
        <pc:spChg chg="mod ord">
          <ac:chgData name="Martinez, Sonya, ECECD" userId="e6b95576-380d-47ff-b4cf-e474876bf9c9" providerId="ADAL" clId="{1F2039B4-FF65-4D1F-9BD2-AB8F843207B8}" dt="2022-03-08T17:30:57.119" v="1119" actId="1076"/>
          <ac:spMkLst>
            <pc:docMk/>
            <pc:sldMk cId="3711102642" sldId="1388"/>
            <ac:spMk id="2" creationId="{00000000-0000-0000-0000-000000000000}"/>
          </ac:spMkLst>
        </pc:spChg>
        <pc:picChg chg="mod">
          <ac:chgData name="Martinez, Sonya, ECECD" userId="e6b95576-380d-47ff-b4cf-e474876bf9c9" providerId="ADAL" clId="{1F2039B4-FF65-4D1F-9BD2-AB8F843207B8}" dt="2022-03-08T17:31:02.319" v="1120" actId="1076"/>
          <ac:picMkLst>
            <pc:docMk/>
            <pc:sldMk cId="3711102642" sldId="1388"/>
            <ac:picMk id="3" creationId="{00000000-0000-0000-0000-000000000000}"/>
          </ac:picMkLst>
        </pc:picChg>
        <pc:picChg chg="mod">
          <ac:chgData name="Martinez, Sonya, ECECD" userId="e6b95576-380d-47ff-b4cf-e474876bf9c9" providerId="ADAL" clId="{1F2039B4-FF65-4D1F-9BD2-AB8F843207B8}" dt="2022-03-08T17:31:02.319" v="1120" actId="1076"/>
          <ac:picMkLst>
            <pc:docMk/>
            <pc:sldMk cId="3711102642" sldId="1388"/>
            <ac:picMk id="4" creationId="{00000000-0000-0000-0000-000000000000}"/>
          </ac:picMkLst>
        </pc:picChg>
        <pc:picChg chg="mod modCrop">
          <ac:chgData name="Martinez, Sonya, ECECD" userId="e6b95576-380d-47ff-b4cf-e474876bf9c9" providerId="ADAL" clId="{1F2039B4-FF65-4D1F-9BD2-AB8F843207B8}" dt="2022-03-08T17:31:02.319" v="1120" actId="1076"/>
          <ac:picMkLst>
            <pc:docMk/>
            <pc:sldMk cId="3711102642" sldId="1388"/>
            <ac:picMk id="5" creationId="{00000000-0000-0000-0000-000000000000}"/>
          </ac:picMkLst>
        </pc:picChg>
        <pc:picChg chg="mod">
          <ac:chgData name="Martinez, Sonya, ECECD" userId="e6b95576-380d-47ff-b4cf-e474876bf9c9" providerId="ADAL" clId="{1F2039B4-FF65-4D1F-9BD2-AB8F843207B8}" dt="2022-03-08T17:31:02.319" v="1120" actId="1076"/>
          <ac:picMkLst>
            <pc:docMk/>
            <pc:sldMk cId="3711102642" sldId="1388"/>
            <ac:picMk id="11" creationId="{00000000-0000-0000-0000-000000000000}"/>
          </ac:picMkLst>
        </pc:picChg>
        <pc:picChg chg="mod ord">
          <ac:chgData name="Martinez, Sonya, ECECD" userId="e6b95576-380d-47ff-b4cf-e474876bf9c9" providerId="ADAL" clId="{1F2039B4-FF65-4D1F-9BD2-AB8F843207B8}" dt="2022-03-08T17:31:02.319" v="1120" actId="1076"/>
          <ac:picMkLst>
            <pc:docMk/>
            <pc:sldMk cId="3711102642" sldId="1388"/>
            <ac:picMk id="14" creationId="{00000000-0000-0000-0000-000000000000}"/>
          </ac:picMkLst>
        </pc:picChg>
      </pc:sldChg>
      <pc:sldChg chg="delSp modSp mod modClrScheme chgLayout">
        <pc:chgData name="Martinez, Sonya, ECECD" userId="e6b95576-380d-47ff-b4cf-e474876bf9c9" providerId="ADAL" clId="{1F2039B4-FF65-4D1F-9BD2-AB8F843207B8}" dt="2022-03-08T17:38:02.005" v="1189" actId="113"/>
        <pc:sldMkLst>
          <pc:docMk/>
          <pc:sldMk cId="1207780860" sldId="1389"/>
        </pc:sldMkLst>
        <pc:spChg chg="mod ord">
          <ac:chgData name="Martinez, Sonya, ECECD" userId="e6b95576-380d-47ff-b4cf-e474876bf9c9" providerId="ADAL" clId="{1F2039B4-FF65-4D1F-9BD2-AB8F843207B8}" dt="2022-03-08T17:38:02.005" v="1189" actId="113"/>
          <ac:spMkLst>
            <pc:docMk/>
            <pc:sldMk cId="1207780860" sldId="1389"/>
            <ac:spMk id="2" creationId="{118564A3-A8D0-459F-B241-E9BD21908B6E}"/>
          </ac:spMkLst>
        </pc:spChg>
        <pc:spChg chg="del">
          <ac:chgData name="Martinez, Sonya, ECECD" userId="e6b95576-380d-47ff-b4cf-e474876bf9c9" providerId="ADAL" clId="{1F2039B4-FF65-4D1F-9BD2-AB8F843207B8}" dt="2022-03-08T17:37:43.784" v="1181" actId="700"/>
          <ac:spMkLst>
            <pc:docMk/>
            <pc:sldMk cId="1207780860" sldId="1389"/>
            <ac:spMk id="3" creationId="{4F904CCE-60BD-4A22-9EC2-7D82210D279C}"/>
          </ac:spMkLst>
        </pc:spChg>
        <pc:grpChg chg="mod">
          <ac:chgData name="Martinez, Sonya, ECECD" userId="e6b95576-380d-47ff-b4cf-e474876bf9c9" providerId="ADAL" clId="{1F2039B4-FF65-4D1F-9BD2-AB8F843207B8}" dt="2022-03-08T17:37:57.609" v="1187" actId="1076"/>
          <ac:grpSpMkLst>
            <pc:docMk/>
            <pc:sldMk cId="1207780860" sldId="1389"/>
            <ac:grpSpMk id="4" creationId="{301619E5-4652-4187-ADC6-9A5E7F1BF226}"/>
          </ac:grpSpMkLst>
        </pc:grpChg>
        <pc:picChg chg="mod">
          <ac:chgData name="Martinez, Sonya, ECECD" userId="e6b95576-380d-47ff-b4cf-e474876bf9c9" providerId="ADAL" clId="{1F2039B4-FF65-4D1F-9BD2-AB8F843207B8}" dt="2022-03-08T17:37:57.609" v="1187" actId="1076"/>
          <ac:picMkLst>
            <pc:docMk/>
            <pc:sldMk cId="1207780860" sldId="1389"/>
            <ac:picMk id="5" creationId="{6D34237C-FF65-4AB1-A1F1-0C879E2B200D}"/>
          </ac:picMkLst>
        </pc:picChg>
        <pc:picChg chg="mod">
          <ac:chgData name="Martinez, Sonya, ECECD" userId="e6b95576-380d-47ff-b4cf-e474876bf9c9" providerId="ADAL" clId="{1F2039B4-FF65-4D1F-9BD2-AB8F843207B8}" dt="2022-03-08T17:37:57.609" v="1187" actId="1076"/>
          <ac:picMkLst>
            <pc:docMk/>
            <pc:sldMk cId="1207780860" sldId="1389"/>
            <ac:picMk id="6" creationId="{AAAD2C63-B076-4C17-ACEA-55933E73242D}"/>
          </ac:picMkLst>
        </pc:picChg>
        <pc:picChg chg="mod">
          <ac:chgData name="Martinez, Sonya, ECECD" userId="e6b95576-380d-47ff-b4cf-e474876bf9c9" providerId="ADAL" clId="{1F2039B4-FF65-4D1F-9BD2-AB8F843207B8}" dt="2022-03-08T17:37:57.609" v="1187" actId="1076"/>
          <ac:picMkLst>
            <pc:docMk/>
            <pc:sldMk cId="1207780860" sldId="1389"/>
            <ac:picMk id="7" creationId="{8B243E57-6017-4767-9C1A-073C3344C9EF}"/>
          </ac:picMkLst>
        </pc:picChg>
        <pc:picChg chg="mod">
          <ac:chgData name="Martinez, Sonya, ECECD" userId="e6b95576-380d-47ff-b4cf-e474876bf9c9" providerId="ADAL" clId="{1F2039B4-FF65-4D1F-9BD2-AB8F843207B8}" dt="2022-03-08T17:37:57.609" v="1187" actId="1076"/>
          <ac:picMkLst>
            <pc:docMk/>
            <pc:sldMk cId="1207780860" sldId="1389"/>
            <ac:picMk id="8" creationId="{12D1FE6C-F5D1-4FB7-87F6-529049ABA9F0}"/>
          </ac:picMkLst>
        </pc:picChg>
        <pc:picChg chg="mod">
          <ac:chgData name="Martinez, Sonya, ECECD" userId="e6b95576-380d-47ff-b4cf-e474876bf9c9" providerId="ADAL" clId="{1F2039B4-FF65-4D1F-9BD2-AB8F843207B8}" dt="2022-03-08T17:37:57.609" v="1187" actId="1076"/>
          <ac:picMkLst>
            <pc:docMk/>
            <pc:sldMk cId="1207780860" sldId="1389"/>
            <ac:picMk id="9" creationId="{2E65ABD2-8D01-4E66-92EB-A29CCE711D7B}"/>
          </ac:picMkLst>
        </pc:picChg>
        <pc:picChg chg="mod">
          <ac:chgData name="Martinez, Sonya, ECECD" userId="e6b95576-380d-47ff-b4cf-e474876bf9c9" providerId="ADAL" clId="{1F2039B4-FF65-4D1F-9BD2-AB8F843207B8}" dt="2022-03-08T17:37:57.609" v="1187" actId="1076"/>
          <ac:picMkLst>
            <pc:docMk/>
            <pc:sldMk cId="1207780860" sldId="1389"/>
            <ac:picMk id="10" creationId="{7967CD24-4969-42FF-B8D9-FA2E49C14003}"/>
          </ac:picMkLst>
        </pc:picChg>
        <pc:picChg chg="mod">
          <ac:chgData name="Martinez, Sonya, ECECD" userId="e6b95576-380d-47ff-b4cf-e474876bf9c9" providerId="ADAL" clId="{1F2039B4-FF65-4D1F-9BD2-AB8F843207B8}" dt="2022-03-08T17:37:57.609" v="1187" actId="1076"/>
          <ac:picMkLst>
            <pc:docMk/>
            <pc:sldMk cId="1207780860" sldId="1389"/>
            <ac:picMk id="11" creationId="{C6D03C55-B20B-438C-9718-B563AC25E2C7}"/>
          </ac:picMkLst>
        </pc:picChg>
        <pc:picChg chg="mod">
          <ac:chgData name="Martinez, Sonya, ECECD" userId="e6b95576-380d-47ff-b4cf-e474876bf9c9" providerId="ADAL" clId="{1F2039B4-FF65-4D1F-9BD2-AB8F843207B8}" dt="2022-03-08T17:37:57.609" v="1187" actId="1076"/>
          <ac:picMkLst>
            <pc:docMk/>
            <pc:sldMk cId="1207780860" sldId="1389"/>
            <ac:picMk id="12" creationId="{844FD60D-92DA-420C-9BC7-1CE640932403}"/>
          </ac:picMkLst>
        </pc:picChg>
      </pc:sldChg>
    </pc:docChg>
  </pc:docChgLst>
  <pc:docChgLst>
    <pc:chgData name="Perea, Emiliano, ECECD" userId="S::emiliano.perea@state.nm.us::200cb504-3628-4732-84cc-e05887fd81d3" providerId="AD" clId="Web-{D3B5F06F-0D00-1E4F-CC22-CB2C3BCF02BC}"/>
    <pc:docChg chg="modSld">
      <pc:chgData name="Perea, Emiliano, ECECD" userId="S::emiliano.perea@state.nm.us::200cb504-3628-4732-84cc-e05887fd81d3" providerId="AD" clId="Web-{D3B5F06F-0D00-1E4F-CC22-CB2C3BCF02BC}" dt="2022-03-09T17:25:22.198" v="1" actId="20577"/>
      <pc:docMkLst>
        <pc:docMk/>
      </pc:docMkLst>
      <pc:sldChg chg="modSp">
        <pc:chgData name="Perea, Emiliano, ECECD" userId="S::emiliano.perea@state.nm.us::200cb504-3628-4732-84cc-e05887fd81d3" providerId="AD" clId="Web-{D3B5F06F-0D00-1E4F-CC22-CB2C3BCF02BC}" dt="2022-03-09T17:25:22.198" v="1" actId="20577"/>
        <pc:sldMkLst>
          <pc:docMk/>
          <pc:sldMk cId="386439597" sldId="1118"/>
        </pc:sldMkLst>
        <pc:spChg chg="mod">
          <ac:chgData name="Perea, Emiliano, ECECD" userId="S::emiliano.perea@state.nm.us::200cb504-3628-4732-84cc-e05887fd81d3" providerId="AD" clId="Web-{D3B5F06F-0D00-1E4F-CC22-CB2C3BCF02BC}" dt="2022-03-09T17:25:22.198" v="1" actId="20577"/>
          <ac:spMkLst>
            <pc:docMk/>
            <pc:sldMk cId="386439597" sldId="1118"/>
            <ac:spMk id="3" creationId="{345F2D87-A337-4C0B-92AD-E37DEB8EBB3F}"/>
          </ac:spMkLst>
        </pc:spChg>
      </pc:sldChg>
    </pc:docChg>
  </pc:docChgLst>
  <pc:docChgLst>
    <pc:chgData name="Martinez, Sonya, ECECD" userId="S::sonya.martinez@state.nm.us::e6b95576-380d-47ff-b4cf-e474876bf9c9" providerId="AD" clId="Web-{F9B57933-80E2-6EDF-0AA1-AB7139041FC7}"/>
    <pc:docChg chg="modSld">
      <pc:chgData name="Martinez, Sonya, ECECD" userId="S::sonya.martinez@state.nm.us::e6b95576-380d-47ff-b4cf-e474876bf9c9" providerId="AD" clId="Web-{F9B57933-80E2-6EDF-0AA1-AB7139041FC7}" dt="2022-03-09T17:01:55.192" v="26" actId="14100"/>
      <pc:docMkLst>
        <pc:docMk/>
      </pc:docMkLst>
      <pc:sldChg chg="modSp">
        <pc:chgData name="Martinez, Sonya, ECECD" userId="S::sonya.martinez@state.nm.us::e6b95576-380d-47ff-b4cf-e474876bf9c9" providerId="AD" clId="Web-{F9B57933-80E2-6EDF-0AA1-AB7139041FC7}" dt="2022-03-09T16:56:52.329" v="3" actId="20577"/>
        <pc:sldMkLst>
          <pc:docMk/>
          <pc:sldMk cId="3889648665" sldId="489"/>
        </pc:sldMkLst>
        <pc:spChg chg="mod">
          <ac:chgData name="Martinez, Sonya, ECECD" userId="S::sonya.martinez@state.nm.us::e6b95576-380d-47ff-b4cf-e474876bf9c9" providerId="AD" clId="Web-{F9B57933-80E2-6EDF-0AA1-AB7139041FC7}" dt="2022-03-09T16:56:52.329" v="3" actId="20577"/>
          <ac:spMkLst>
            <pc:docMk/>
            <pc:sldMk cId="3889648665" sldId="489"/>
            <ac:spMk id="3" creationId="{00000000-0000-0000-0000-000000000000}"/>
          </ac:spMkLst>
        </pc:spChg>
      </pc:sldChg>
      <pc:sldChg chg="modSp">
        <pc:chgData name="Martinez, Sonya, ECECD" userId="S::sonya.martinez@state.nm.us::e6b95576-380d-47ff-b4cf-e474876bf9c9" providerId="AD" clId="Web-{F9B57933-80E2-6EDF-0AA1-AB7139041FC7}" dt="2022-03-09T17:01:55.192" v="26" actId="14100"/>
        <pc:sldMkLst>
          <pc:docMk/>
          <pc:sldMk cId="2524946828" sldId="616"/>
        </pc:sldMkLst>
        <pc:spChg chg="mod">
          <ac:chgData name="Martinez, Sonya, ECECD" userId="S::sonya.martinez@state.nm.us::e6b95576-380d-47ff-b4cf-e474876bf9c9" providerId="AD" clId="Web-{F9B57933-80E2-6EDF-0AA1-AB7139041FC7}" dt="2022-03-09T17:01:55.192" v="26" actId="14100"/>
          <ac:spMkLst>
            <pc:docMk/>
            <pc:sldMk cId="2524946828" sldId="616"/>
            <ac:spMk id="19" creationId="{044942D8-57DC-4D4F-AB34-6849772EF05A}"/>
          </ac:spMkLst>
        </pc:spChg>
      </pc:sldChg>
      <pc:sldChg chg="modSp">
        <pc:chgData name="Martinez, Sonya, ECECD" userId="S::sonya.martinez@state.nm.us::e6b95576-380d-47ff-b4cf-e474876bf9c9" providerId="AD" clId="Web-{F9B57933-80E2-6EDF-0AA1-AB7139041FC7}" dt="2022-03-09T17:01:28.504" v="25" actId="20577"/>
        <pc:sldMkLst>
          <pc:docMk/>
          <pc:sldMk cId="291505258" sldId="636"/>
        </pc:sldMkLst>
        <pc:spChg chg="mod">
          <ac:chgData name="Martinez, Sonya, ECECD" userId="S::sonya.martinez@state.nm.us::e6b95576-380d-47ff-b4cf-e474876bf9c9" providerId="AD" clId="Web-{F9B57933-80E2-6EDF-0AA1-AB7139041FC7}" dt="2022-03-09T17:01:28.504" v="25" actId="20577"/>
          <ac:spMkLst>
            <pc:docMk/>
            <pc:sldMk cId="291505258" sldId="636"/>
            <ac:spMk id="3" creationId="{00000000-0000-0000-0000-000000000000}"/>
          </ac:spMkLst>
        </pc:spChg>
      </pc:sldChg>
      <pc:sldChg chg="modSp">
        <pc:chgData name="Martinez, Sonya, ECECD" userId="S::sonya.martinez@state.nm.us::e6b95576-380d-47ff-b4cf-e474876bf9c9" providerId="AD" clId="Web-{F9B57933-80E2-6EDF-0AA1-AB7139041FC7}" dt="2022-03-09T17:00:57.926" v="21" actId="20577"/>
        <pc:sldMkLst>
          <pc:docMk/>
          <pc:sldMk cId="386439597" sldId="1118"/>
        </pc:sldMkLst>
        <pc:spChg chg="mod">
          <ac:chgData name="Martinez, Sonya, ECECD" userId="S::sonya.martinez@state.nm.us::e6b95576-380d-47ff-b4cf-e474876bf9c9" providerId="AD" clId="Web-{F9B57933-80E2-6EDF-0AA1-AB7139041FC7}" dt="2022-03-09T17:00:57.926" v="21" actId="20577"/>
          <ac:spMkLst>
            <pc:docMk/>
            <pc:sldMk cId="386439597" sldId="1118"/>
            <ac:spMk id="3" creationId="{345F2D87-A337-4C0B-92AD-E37DEB8EBB3F}"/>
          </ac:spMkLst>
        </pc:spChg>
      </pc:sldChg>
      <pc:sldChg chg="modSp">
        <pc:chgData name="Martinez, Sonya, ECECD" userId="S::sonya.martinez@state.nm.us::e6b95576-380d-47ff-b4cf-e474876bf9c9" providerId="AD" clId="Web-{F9B57933-80E2-6EDF-0AA1-AB7139041FC7}" dt="2022-03-09T16:57:19.142" v="5" actId="20577"/>
        <pc:sldMkLst>
          <pc:docMk/>
          <pc:sldMk cId="1180860563" sldId="1119"/>
        </pc:sldMkLst>
        <pc:spChg chg="mod">
          <ac:chgData name="Martinez, Sonya, ECECD" userId="S::sonya.martinez@state.nm.us::e6b95576-380d-47ff-b4cf-e474876bf9c9" providerId="AD" clId="Web-{F9B57933-80E2-6EDF-0AA1-AB7139041FC7}" dt="2022-03-09T16:57:19.142" v="5" actId="20577"/>
          <ac:spMkLst>
            <pc:docMk/>
            <pc:sldMk cId="1180860563" sldId="1119"/>
            <ac:spMk id="5" creationId="{9DECEDF6-D0EE-4DBC-A2E2-6BCF03AA3759}"/>
          </ac:spMkLst>
        </pc:spChg>
      </pc:sldChg>
      <pc:sldChg chg="modSp">
        <pc:chgData name="Martinez, Sonya, ECECD" userId="S::sonya.martinez@state.nm.us::e6b95576-380d-47ff-b4cf-e474876bf9c9" providerId="AD" clId="Web-{F9B57933-80E2-6EDF-0AA1-AB7139041FC7}" dt="2022-03-09T16:58:20.440" v="7" actId="20577"/>
        <pc:sldMkLst>
          <pc:docMk/>
          <pc:sldMk cId="3784777619" sldId="1121"/>
        </pc:sldMkLst>
        <pc:spChg chg="mod">
          <ac:chgData name="Martinez, Sonya, ECECD" userId="S::sonya.martinez@state.nm.us::e6b95576-380d-47ff-b4cf-e474876bf9c9" providerId="AD" clId="Web-{F9B57933-80E2-6EDF-0AA1-AB7139041FC7}" dt="2022-03-09T16:58:20.440" v="7" actId="20577"/>
          <ac:spMkLst>
            <pc:docMk/>
            <pc:sldMk cId="3784777619" sldId="1121"/>
            <ac:spMk id="3" creationId="{6958DF23-CA5C-4FB9-B7D4-70B4AD817982}"/>
          </ac:spMkLst>
        </pc:spChg>
      </pc:sldChg>
      <pc:sldChg chg="delSp modSp">
        <pc:chgData name="Martinez, Sonya, ECECD" userId="S::sonya.martinez@state.nm.us::e6b95576-380d-47ff-b4cf-e474876bf9c9" providerId="AD" clId="Web-{F9B57933-80E2-6EDF-0AA1-AB7139041FC7}" dt="2022-03-09T16:56:06.329" v="2" actId="1076"/>
        <pc:sldMkLst>
          <pc:docMk/>
          <pc:sldMk cId="4139008931" sldId="1374"/>
        </pc:sldMkLst>
        <pc:spChg chg="del">
          <ac:chgData name="Martinez, Sonya, ECECD" userId="S::sonya.martinez@state.nm.us::e6b95576-380d-47ff-b4cf-e474876bf9c9" providerId="AD" clId="Web-{F9B57933-80E2-6EDF-0AA1-AB7139041FC7}" dt="2022-03-09T16:56:00.688" v="1"/>
          <ac:spMkLst>
            <pc:docMk/>
            <pc:sldMk cId="4139008931" sldId="1374"/>
            <ac:spMk id="2" creationId="{EAC082AE-199F-4E63-A0F1-60E3E1BA7FA8}"/>
          </ac:spMkLst>
        </pc:spChg>
        <pc:picChg chg="mod">
          <ac:chgData name="Martinez, Sonya, ECECD" userId="S::sonya.martinez@state.nm.us::e6b95576-380d-47ff-b4cf-e474876bf9c9" providerId="AD" clId="Web-{F9B57933-80E2-6EDF-0AA1-AB7139041FC7}" dt="2022-03-09T16:56:06.329" v="2" actId="1076"/>
          <ac:picMkLst>
            <pc:docMk/>
            <pc:sldMk cId="4139008931" sldId="1374"/>
            <ac:picMk id="4" creationId="{0B4A4746-A3AD-4A24-BC08-7F02CF239B26}"/>
          </ac:picMkLst>
        </pc:picChg>
      </pc:sldChg>
      <pc:sldChg chg="modSp">
        <pc:chgData name="Martinez, Sonya, ECECD" userId="S::sonya.martinez@state.nm.us::e6b95576-380d-47ff-b4cf-e474876bf9c9" providerId="AD" clId="Web-{F9B57933-80E2-6EDF-0AA1-AB7139041FC7}" dt="2022-03-09T16:58:54.737" v="10" actId="20577"/>
        <pc:sldMkLst>
          <pc:docMk/>
          <pc:sldMk cId="1115655665" sldId="1384"/>
        </pc:sldMkLst>
        <pc:spChg chg="mod">
          <ac:chgData name="Martinez, Sonya, ECECD" userId="S::sonya.martinez@state.nm.us::e6b95576-380d-47ff-b4cf-e474876bf9c9" providerId="AD" clId="Web-{F9B57933-80E2-6EDF-0AA1-AB7139041FC7}" dt="2022-03-09T16:58:54.737" v="10" actId="20577"/>
          <ac:spMkLst>
            <pc:docMk/>
            <pc:sldMk cId="1115655665" sldId="1384"/>
            <ac:spMk id="3" creationId="{C14FEBD2-1EC0-4E4F-A69C-1BD4E2476FB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AA8540-D151-8441-9CFA-42ED7FC31EA7}" type="datetimeFigureOut">
              <a:rPr lang="en-US" smtClean="0"/>
              <a:t>3/9/2022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0F1D56-6B15-0C42-8550-51772D6202B1}" type="slidenum">
              <a:rPr lang="en-US" smtClean="0"/>
              <a:t>‹#›</a:t>
            </a:fld>
            <a:endParaRPr lang="en-US"/>
          </a:p>
        </p:txBody>
      </p:sp>
    </p:spTree>
    <p:extLst>
      <p:ext uri="{BB962C8B-B14F-4D97-AF65-F5344CB8AC3E}">
        <p14:creationId xmlns:p14="http://schemas.microsoft.com/office/powerpoint/2010/main" val="1633614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ns.usda.gov/tn/summer-food-summer-moves"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Acknowledge: Governor, Dr. </a:t>
            </a:r>
            <a:r>
              <a:rPr lang="en-US" b="1" dirty="0" err="1"/>
              <a:t>Scrase</a:t>
            </a:r>
            <a:r>
              <a:rPr lang="en-US" b="1" dirty="0"/>
              <a:t>, Sec. Stewart</a:t>
            </a:r>
            <a:endParaRPr lang="en-US" dirty="0"/>
          </a:p>
          <a:p>
            <a:r>
              <a:rPr lang="en-US" dirty="0"/>
              <a:t>Thank you, Secretary Stewart – and thank you, Governor, for the chance to share an update on child care and other early childhood programs in New Mexico.</a:t>
            </a:r>
          </a:p>
          <a:p>
            <a:r>
              <a:rPr lang="en-US" dirty="0"/>
              <a:t>NEXT SLIDE</a:t>
            </a:r>
          </a:p>
          <a:p>
            <a:endParaRPr lang="en-US" dirty="0"/>
          </a:p>
        </p:txBody>
      </p:sp>
      <p:sp>
        <p:nvSpPr>
          <p:cNvPr id="4" name="Slide Number Placeholder 3"/>
          <p:cNvSpPr>
            <a:spLocks noGrp="1"/>
          </p:cNvSpPr>
          <p:nvPr>
            <p:ph type="sldNum" sz="quarter" idx="5"/>
          </p:nvPr>
        </p:nvSpPr>
        <p:spPr/>
        <p:txBody>
          <a:bodyPr/>
          <a:lstStyle/>
          <a:p>
            <a:fld id="{910F1D56-6B15-0C42-8550-51772D6202B1}" type="slidenum">
              <a:rPr lang="en-US" smtClean="0"/>
              <a:t>1</a:t>
            </a:fld>
            <a:endParaRPr lang="en-US"/>
          </a:p>
        </p:txBody>
      </p:sp>
    </p:spTree>
    <p:extLst>
      <p:ext uri="{BB962C8B-B14F-4D97-AF65-F5344CB8AC3E}">
        <p14:creationId xmlns:p14="http://schemas.microsoft.com/office/powerpoint/2010/main" val="1102403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The Operator’s Activity Guide includes the six chef-developed and kid-approved recipes that are shown on this slide.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These recipes can be prepared as part of a food demonstration. Each recipe also provides tips on how children can help prepare the recipe. The Activity Guide also includes a tasting activity for each theme that encourages children to try new flavors and foods. </a:t>
            </a:r>
          </a:p>
          <a:p>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14643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364C68-3FED-46CC-A5D9-840046C0B391}" type="slidenum">
              <a:rPr lang="en-US" smtClean="0"/>
              <a:t>25</a:t>
            </a:fld>
            <a:endParaRPr lang="en-US"/>
          </a:p>
        </p:txBody>
      </p:sp>
    </p:spTree>
    <p:extLst>
      <p:ext uri="{BB962C8B-B14F-4D97-AF65-F5344CB8AC3E}">
        <p14:creationId xmlns:p14="http://schemas.microsoft.com/office/powerpoint/2010/main" val="31313658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70BC42-A10C-4460-B265-34E31135381B}" type="slidenum">
              <a:rPr lang="en-US" smtClean="0"/>
              <a:t>26</a:t>
            </a:fld>
            <a:endParaRPr lang="en-US"/>
          </a:p>
        </p:txBody>
      </p:sp>
    </p:spTree>
    <p:extLst>
      <p:ext uri="{BB962C8B-B14F-4D97-AF65-F5344CB8AC3E}">
        <p14:creationId xmlns:p14="http://schemas.microsoft.com/office/powerpoint/2010/main" val="18188082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Local foods – improve quality and appeal of meals using local products</a:t>
            </a:r>
          </a:p>
          <a:p>
            <a:r>
              <a:rPr lang="en-US" baseline="0" dirty="0"/>
              <a:t>                      can improve participation</a:t>
            </a:r>
          </a:p>
          <a:p>
            <a:endParaRPr lang="en-US" baseline="0" dirty="0"/>
          </a:p>
          <a:p>
            <a:r>
              <a:rPr lang="en-US" baseline="0" dirty="0"/>
              <a:t>FSMC and Catering contracts can be amended to include more fresh/local products in meals</a:t>
            </a:r>
            <a:endParaRPr lang="en-US" dirty="0"/>
          </a:p>
        </p:txBody>
      </p:sp>
      <p:sp>
        <p:nvSpPr>
          <p:cNvPr id="4" name="Slide Number Placeholder 3"/>
          <p:cNvSpPr>
            <a:spLocks noGrp="1"/>
          </p:cNvSpPr>
          <p:nvPr>
            <p:ph type="sldNum" sz="quarter" idx="10"/>
          </p:nvPr>
        </p:nvSpPr>
        <p:spPr/>
        <p:txBody>
          <a:bodyPr/>
          <a:lstStyle/>
          <a:p>
            <a:fld id="{8870BC42-A10C-4460-B265-34E31135381B}" type="slidenum">
              <a:rPr lang="en-US" smtClean="0"/>
              <a:t>29</a:t>
            </a:fld>
            <a:endParaRPr lang="en-US"/>
          </a:p>
        </p:txBody>
      </p:sp>
    </p:spTree>
    <p:extLst>
      <p:ext uri="{BB962C8B-B14F-4D97-AF65-F5344CB8AC3E}">
        <p14:creationId xmlns:p14="http://schemas.microsoft.com/office/powerpoint/2010/main" val="3408436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971">
              <a:defRPr/>
            </a:pPr>
            <a:r>
              <a:rPr lang="en-US" dirty="0">
                <a:latin typeface="Arial" panose="020B0604020202020204" pitchFamily="34" charset="0"/>
                <a:cs typeface="Arial" panose="020B0604020202020204" pitchFamily="34" charset="0"/>
              </a:rPr>
              <a:t>USDA regulations require sponsors to purchase and supply food substitutions or make modifications to the standard meal patterns for meals and snacks served to children whose disabilities restrict their diets.  Parent</a:t>
            </a:r>
            <a:r>
              <a:rPr lang="en-US" baseline="0" dirty="0">
                <a:latin typeface="Arial" panose="020B0604020202020204" pitchFamily="34" charset="0"/>
                <a:cs typeface="Arial" panose="020B0604020202020204" pitchFamily="34" charset="0"/>
              </a:rPr>
              <a:t> gives copy of med statement to site supervisor who hands it over to sponsor rep.</a:t>
            </a:r>
            <a:endParaRPr lang="en-US" dirty="0">
              <a:latin typeface="Arial" panose="020B0604020202020204" pitchFamily="34" charset="0"/>
              <a:cs typeface="Arial" panose="020B0604020202020204" pitchFamily="34" charset="0"/>
            </a:endParaRPr>
          </a:p>
          <a:p>
            <a:endParaRPr lang="en-US" dirty="0"/>
          </a:p>
          <a:p>
            <a:r>
              <a:rPr lang="en-US" dirty="0"/>
              <a:t>Sponsors are not expected to make accommodations that are so expensive or difficult that it would cause the sponsor undue hardship.</a:t>
            </a:r>
          </a:p>
          <a:p>
            <a:endParaRPr lang="en-US" dirty="0"/>
          </a:p>
          <a:p>
            <a:r>
              <a:rPr lang="en-US" dirty="0"/>
              <a:t>Meal</a:t>
            </a:r>
            <a:r>
              <a:rPr lang="en-US" baseline="0" dirty="0"/>
              <a:t> or food substitutions may be made at a sponsor’s discretion for a child with non-disability medical or other special dietary need.  Determinations usually are on a case-by-case basis.</a:t>
            </a:r>
          </a:p>
          <a:p>
            <a:r>
              <a:rPr lang="en-US" baseline="0" dirty="0"/>
              <a:t>An example is a vegan diet – meal substitutions should be within the meal pattern – cheese stick/PB&amp;J instead of chicken nuggets.</a:t>
            </a:r>
          </a:p>
        </p:txBody>
      </p:sp>
      <p:sp>
        <p:nvSpPr>
          <p:cNvPr id="4" name="Slide Number Placeholder 3"/>
          <p:cNvSpPr>
            <a:spLocks noGrp="1"/>
          </p:cNvSpPr>
          <p:nvPr>
            <p:ph type="sldNum" sz="quarter" idx="10"/>
          </p:nvPr>
        </p:nvSpPr>
        <p:spPr/>
        <p:txBody>
          <a:bodyPr/>
          <a:lstStyle/>
          <a:p>
            <a:fld id="{8870BC42-A10C-4460-B265-34E31135381B}" type="slidenum">
              <a:rPr lang="en-US" smtClean="0"/>
              <a:t>30</a:t>
            </a:fld>
            <a:endParaRPr lang="en-US"/>
          </a:p>
        </p:txBody>
      </p:sp>
    </p:spTree>
    <p:extLst>
      <p:ext uri="{BB962C8B-B14F-4D97-AF65-F5344CB8AC3E}">
        <p14:creationId xmlns:p14="http://schemas.microsoft.com/office/powerpoint/2010/main" val="32641265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1) Not a SFSP requirement</a:t>
            </a:r>
            <a:r>
              <a:rPr lang="en-US" baseline="0" dirty="0"/>
              <a:t> but highly recommended if a sponsor has extra funds</a:t>
            </a:r>
          </a:p>
          <a:p>
            <a:r>
              <a:rPr lang="en-US" baseline="0" dirty="0"/>
              <a:t>2) Plain water is best source.  </a:t>
            </a:r>
          </a:p>
          <a:p>
            <a:r>
              <a:rPr lang="en-US" baseline="0" dirty="0"/>
              <a:t>3) Avoid serving children too much water before and during mealtimes which could decrease food/milk consumption.</a:t>
            </a:r>
            <a:endParaRPr lang="en-US" dirty="0"/>
          </a:p>
          <a:p>
            <a:r>
              <a:rPr lang="en-US" dirty="0"/>
              <a:t>4) Make available during</a:t>
            </a:r>
            <a:r>
              <a:rPr lang="en-US" baseline="0" dirty="0"/>
              <a:t> meal time especially for snack when either component is not a fluid.</a:t>
            </a:r>
          </a:p>
          <a:p>
            <a:r>
              <a:rPr lang="en-US" baseline="0" dirty="0"/>
              <a:t>5) Water is not a component</a:t>
            </a:r>
          </a:p>
        </p:txBody>
      </p:sp>
      <p:sp>
        <p:nvSpPr>
          <p:cNvPr id="4" name="Slide Number Placeholder 3"/>
          <p:cNvSpPr>
            <a:spLocks noGrp="1"/>
          </p:cNvSpPr>
          <p:nvPr>
            <p:ph type="sldNum" sz="quarter" idx="10"/>
          </p:nvPr>
        </p:nvSpPr>
        <p:spPr/>
        <p:txBody>
          <a:bodyPr/>
          <a:lstStyle/>
          <a:p>
            <a:fld id="{A80C11EB-72BC-4E3C-9277-1A1AC6EB3310}" type="slidenum">
              <a:rPr lang="en-US" smtClean="0"/>
              <a:pPr/>
              <a:t>31</a:t>
            </a:fld>
            <a:endParaRPr lang="en-US"/>
          </a:p>
        </p:txBody>
      </p:sp>
    </p:spTree>
    <p:extLst>
      <p:ext uri="{BB962C8B-B14F-4D97-AF65-F5344CB8AC3E}">
        <p14:creationId xmlns:p14="http://schemas.microsoft.com/office/powerpoint/2010/main" val="14852688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a:cs typeface="Arial"/>
              </a:rPr>
              <a:t>Team Nutrition has developed several resources to help support different meal service options available during the coronavirus (COVID-19) pandemic. These resources are available on Team Nutrition’s COVID-19 Resources webpage (fns.usda.gov/</a:t>
            </a:r>
            <a:r>
              <a:rPr lang="en-US" sz="1400" dirty="0" err="1">
                <a:latin typeface="Arial"/>
                <a:cs typeface="Arial"/>
              </a:rPr>
              <a:t>tn</a:t>
            </a:r>
            <a:r>
              <a:rPr lang="en-US" sz="1400" dirty="0">
                <a:latin typeface="Arial"/>
                <a:cs typeface="Arial"/>
              </a:rPr>
              <a:t>/covid19-resources). </a:t>
            </a:r>
          </a:p>
          <a:p>
            <a:endParaRPr lang="es-US" sz="1400" dirty="0"/>
          </a:p>
        </p:txBody>
      </p:sp>
    </p:spTree>
    <p:extLst>
      <p:ext uri="{BB962C8B-B14F-4D97-AF65-F5344CB8AC3E}">
        <p14:creationId xmlns:p14="http://schemas.microsoft.com/office/powerpoint/2010/main" val="16248632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700" dirty="0"/>
          </a:p>
        </p:txBody>
      </p:sp>
      <p:sp>
        <p:nvSpPr>
          <p:cNvPr id="4" name="Slide Number Placeholder 3"/>
          <p:cNvSpPr>
            <a:spLocks noGrp="1"/>
          </p:cNvSpPr>
          <p:nvPr>
            <p:ph type="sldNum" sz="quarter" idx="10"/>
          </p:nvPr>
        </p:nvSpPr>
        <p:spPr/>
        <p:txBody>
          <a:bodyPr/>
          <a:lstStyle/>
          <a:p>
            <a:fld id="{779C7E86-76DE-4D38-A718-39A1E655A738}" type="slidenum">
              <a:rPr lang="en-US" smtClean="0"/>
              <a:t>38</a:t>
            </a:fld>
            <a:endParaRPr lang="en-US"/>
          </a:p>
        </p:txBody>
      </p:sp>
    </p:spTree>
    <p:extLst>
      <p:ext uri="{BB962C8B-B14F-4D97-AF65-F5344CB8AC3E}">
        <p14:creationId xmlns:p14="http://schemas.microsoft.com/office/powerpoint/2010/main" val="41496575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77863"/>
            <a:ext cx="5486400" cy="3086100"/>
          </a:xfrm>
        </p:spPr>
      </p:sp>
      <p:sp>
        <p:nvSpPr>
          <p:cNvPr id="3" name="Notes Placeholder 2"/>
          <p:cNvSpPr>
            <a:spLocks noGrp="1"/>
          </p:cNvSpPr>
          <p:nvPr>
            <p:ph type="body" idx="1"/>
          </p:nvPr>
        </p:nvSpPr>
        <p:spPr>
          <a:xfrm>
            <a:off x="685801" y="4044950"/>
            <a:ext cx="5486400" cy="4657726"/>
          </a:xfrm>
        </p:spPr>
        <p:txBody>
          <a:bodyPr/>
          <a:lstStyle/>
          <a:p>
            <a:r>
              <a:rPr lang="en-US" sz="1400" kern="1200" dirty="0">
                <a:solidFill>
                  <a:schemeClr val="tx1"/>
                </a:solidFill>
                <a:effectLst/>
                <a:latin typeface="Arial" panose="020B0604020202020204" pitchFamily="34" charset="0"/>
                <a:ea typeface="+mn-ea"/>
                <a:cs typeface="Arial" panose="020B0604020202020204" pitchFamily="34" charset="0"/>
              </a:rPr>
              <a:t>To encourage</a:t>
            </a:r>
            <a:r>
              <a:rPr lang="en-US" sz="1400" kern="1200" baseline="0" dirty="0">
                <a:solidFill>
                  <a:schemeClr val="tx1"/>
                </a:solidFill>
                <a:effectLst/>
                <a:latin typeface="Arial" panose="020B0604020202020204" pitchFamily="34" charset="0"/>
                <a:ea typeface="+mn-ea"/>
                <a:cs typeface="Arial" panose="020B0604020202020204" pitchFamily="34" charset="0"/>
              </a:rPr>
              <a:t> proper handwashing and cleaning practices, Team Nutrition’s </a:t>
            </a:r>
            <a:r>
              <a:rPr lang="en-US" sz="1400" kern="1200" dirty="0">
                <a:solidFill>
                  <a:schemeClr val="tx1"/>
                </a:solidFill>
                <a:effectLst/>
                <a:latin typeface="Arial" panose="020B0604020202020204" pitchFamily="34" charset="0"/>
                <a:ea typeface="+mn-ea"/>
                <a:cs typeface="Arial" panose="020B0604020202020204" pitchFamily="34" charset="0"/>
              </a:rPr>
              <a:t>Handwashing and Cleaning Resources webpage allows Child Nutrition Program operators to access</a:t>
            </a:r>
            <a:r>
              <a:rPr lang="en-US" sz="1400" kern="1200" baseline="0" dirty="0">
                <a:solidFill>
                  <a:schemeClr val="tx1"/>
                </a:solidFill>
                <a:effectLst/>
                <a:latin typeface="Arial" panose="020B0604020202020204" pitchFamily="34" charset="0"/>
                <a:ea typeface="+mn-ea"/>
                <a:cs typeface="Arial" panose="020B0604020202020204" pitchFamily="34" charset="0"/>
              </a:rPr>
              <a:t> free</a:t>
            </a:r>
            <a:r>
              <a:rPr lang="en-US" sz="1400" kern="1200" dirty="0">
                <a:solidFill>
                  <a:schemeClr val="tx1"/>
                </a:solidFill>
                <a:effectLst/>
                <a:latin typeface="Arial" panose="020B0604020202020204" pitchFamily="34" charset="0"/>
                <a:ea typeface="+mn-ea"/>
                <a:cs typeface="Arial" panose="020B0604020202020204" pitchFamily="34" charset="0"/>
              </a:rPr>
              <a:t> handwashing photos and illustrations, download handwashing signs and mini-posters,</a:t>
            </a:r>
            <a:r>
              <a:rPr lang="en-US" sz="1400" kern="1200" baseline="0" dirty="0">
                <a:solidFill>
                  <a:schemeClr val="tx1"/>
                </a:solidFill>
                <a:effectLst/>
                <a:latin typeface="Arial" panose="020B0604020202020204" pitchFamily="34" charset="0"/>
                <a:ea typeface="+mn-ea"/>
                <a:cs typeface="Arial" panose="020B0604020202020204" pitchFamily="34" charset="0"/>
              </a:rPr>
              <a:t> and more! </a:t>
            </a:r>
            <a:r>
              <a:rPr lang="en-US" sz="1400" kern="1200" dirty="0">
                <a:solidFill>
                  <a:schemeClr val="tx1"/>
                </a:solidFill>
                <a:effectLst/>
                <a:latin typeface="Arial" panose="020B0604020202020204" pitchFamily="34" charset="0"/>
                <a:ea typeface="+mn-ea"/>
                <a:cs typeface="Arial" panose="020B0604020202020204" pitchFamily="34" charset="0"/>
              </a:rPr>
              <a:t>  </a:t>
            </a:r>
          </a:p>
          <a:p>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0248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a:t>
            </a:r>
            <a:r>
              <a:rPr lang="en-US" baseline="0" dirty="0"/>
              <a:t> c</a:t>
            </a:r>
            <a:r>
              <a:rPr lang="en-US" dirty="0"/>
              <a:t>alibration.</a:t>
            </a:r>
            <a:r>
              <a:rPr lang="en-US" baseline="0" dirty="0"/>
              <a:t>  Possibly calibrate </a:t>
            </a:r>
            <a:r>
              <a:rPr lang="en-US" dirty="0"/>
              <a:t>weekly.  Log temps.  </a:t>
            </a:r>
          </a:p>
          <a:p>
            <a:endParaRPr lang="en-US" dirty="0"/>
          </a:p>
        </p:txBody>
      </p:sp>
      <p:sp>
        <p:nvSpPr>
          <p:cNvPr id="4" name="Slide Number Placeholder 3"/>
          <p:cNvSpPr>
            <a:spLocks noGrp="1"/>
          </p:cNvSpPr>
          <p:nvPr>
            <p:ph type="sldNum" sz="quarter" idx="10"/>
          </p:nvPr>
        </p:nvSpPr>
        <p:spPr/>
        <p:txBody>
          <a:bodyPr/>
          <a:lstStyle/>
          <a:p>
            <a:fld id="{8870BC42-A10C-4460-B265-34E31135381B}" type="slidenum">
              <a:rPr lang="en-US" smtClean="0"/>
              <a:t>40</a:t>
            </a:fld>
            <a:endParaRPr lang="en-US"/>
          </a:p>
        </p:txBody>
      </p:sp>
    </p:spTree>
    <p:extLst>
      <p:ext uri="{BB962C8B-B14F-4D97-AF65-F5344CB8AC3E}">
        <p14:creationId xmlns:p14="http://schemas.microsoft.com/office/powerpoint/2010/main" val="1941747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4CFF1D-5D19-4763-B054-B8352DE94422}" type="slidenum">
              <a:rPr lang="en-US" smtClean="0"/>
              <a:t>2</a:t>
            </a:fld>
            <a:endParaRPr lang="en-US" dirty="0"/>
          </a:p>
        </p:txBody>
      </p:sp>
    </p:spTree>
    <p:extLst>
      <p:ext uri="{BB962C8B-B14F-4D97-AF65-F5344CB8AC3E}">
        <p14:creationId xmlns:p14="http://schemas.microsoft.com/office/powerpoint/2010/main" val="38714977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700" dirty="0"/>
          </a:p>
        </p:txBody>
      </p:sp>
      <p:sp>
        <p:nvSpPr>
          <p:cNvPr id="4" name="Slide Number Placeholder 3"/>
          <p:cNvSpPr>
            <a:spLocks noGrp="1"/>
          </p:cNvSpPr>
          <p:nvPr>
            <p:ph type="sldNum" sz="quarter" idx="10"/>
          </p:nvPr>
        </p:nvSpPr>
        <p:spPr/>
        <p:txBody>
          <a:bodyPr/>
          <a:lstStyle/>
          <a:p>
            <a:fld id="{779C7E86-76DE-4D38-A718-39A1E655A738}" type="slidenum">
              <a:rPr lang="en-US" smtClean="0"/>
              <a:t>44</a:t>
            </a:fld>
            <a:endParaRPr lang="en-US"/>
          </a:p>
        </p:txBody>
      </p:sp>
    </p:spTree>
    <p:extLst>
      <p:ext uri="{BB962C8B-B14F-4D97-AF65-F5344CB8AC3E}">
        <p14:creationId xmlns:p14="http://schemas.microsoft.com/office/powerpoint/2010/main" val="37620935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a:cs typeface="Arial"/>
              </a:rPr>
              <a:t>Team Nutrition also provides a wide selection of nutrition education resources for children ages 6 through 18 years participating at different summer meal sites. This collection of resources are part of the Summer Food, Summer Moves kit found at Team Nutrition website </a:t>
            </a:r>
            <a:r>
              <a:rPr lang="en-US" sz="1400" b="0" dirty="0">
                <a:latin typeface="Arial"/>
                <a:cs typeface="Arial"/>
              </a:rPr>
              <a:t>(</a:t>
            </a:r>
            <a:r>
              <a:rPr lang="en-US" sz="1400" b="0" dirty="0">
                <a:solidFill>
                  <a:schemeClr val="bg1"/>
                </a:solidFill>
                <a:latin typeface="Arial"/>
                <a:cs typeface="Arial"/>
                <a:hlinkClick r:id="rId3"/>
              </a:rPr>
              <a:t>fns.usda.gov/tn/summer-food-summer-moves</a:t>
            </a:r>
            <a:r>
              <a:rPr lang="en-US" sz="1400" b="0" dirty="0">
                <a:latin typeface="Arial"/>
                <a:cs typeface="Arial"/>
              </a:rPr>
              <a:t>).</a:t>
            </a:r>
            <a:endParaRPr lang="es-US" sz="1400" b="0" dirty="0">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 </a:t>
            </a:r>
            <a:endParaRPr lang="es-US" dirty="0"/>
          </a:p>
        </p:txBody>
      </p:sp>
    </p:spTree>
    <p:extLst>
      <p:ext uri="{BB962C8B-B14F-4D97-AF65-F5344CB8AC3E}">
        <p14:creationId xmlns:p14="http://schemas.microsoft.com/office/powerpoint/2010/main" val="23233724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69925"/>
            <a:ext cx="5486400" cy="3086100"/>
          </a:xfrm>
        </p:spPr>
      </p:sp>
      <p:sp>
        <p:nvSpPr>
          <p:cNvPr id="3" name="Notes Placeholder 2"/>
          <p:cNvSpPr>
            <a:spLocks noGrp="1"/>
          </p:cNvSpPr>
          <p:nvPr>
            <p:ph type="body" idx="1"/>
          </p:nvPr>
        </p:nvSpPr>
        <p:spPr>
          <a:xfrm>
            <a:off x="550843" y="4087258"/>
            <a:ext cx="5728771" cy="3913742"/>
          </a:xfrm>
        </p:spPr>
        <p:txBody>
          <a:bodyPr/>
          <a:lstStyle/>
          <a:p>
            <a:r>
              <a:rPr lang="en-US" sz="1400" dirty="0">
                <a:latin typeface="Arial"/>
                <a:cs typeface="Arial"/>
              </a:rPr>
              <a:t>The Summer Food, Summer Moves Activity</a:t>
            </a:r>
            <a:r>
              <a:rPr lang="en-US" sz="1400" baseline="0" dirty="0">
                <a:latin typeface="Arial"/>
                <a:cs typeface="Arial"/>
              </a:rPr>
              <a:t> </a:t>
            </a:r>
            <a:r>
              <a:rPr lang="en-US" sz="1400" dirty="0">
                <a:latin typeface="Arial"/>
                <a:cs typeface="Arial"/>
              </a:rPr>
              <a:t>Placemat</a:t>
            </a:r>
            <a:r>
              <a:rPr lang="en-US" sz="1400" baseline="0" dirty="0">
                <a:latin typeface="Arial"/>
                <a:cs typeface="Arial"/>
              </a:rPr>
              <a:t> was created to reinforce MyPlate messages. Kids can color, decode nutrition messages, and laugh at a few funny food jokes with this Summer Food Summer Moves placemat. </a:t>
            </a:r>
            <a:r>
              <a:rPr lang="en-US" sz="1400" dirty="0">
                <a:latin typeface="Arial"/>
                <a:cs typeface="Arial"/>
              </a:rPr>
              <a:t>It </a:t>
            </a:r>
            <a:r>
              <a:rPr lang="en-US" sz="1400" baseline="0" dirty="0">
                <a:latin typeface="Arial"/>
                <a:cs typeface="Arial"/>
              </a:rPr>
              <a:t>is available online and can be ordered in print as part of the kit or individually from the Team Nutrition website.</a:t>
            </a:r>
            <a:r>
              <a:rPr lang="en-US" sz="1400" dirty="0">
                <a:latin typeface="Arial"/>
                <a:cs typeface="Arial"/>
              </a:rPr>
              <a:t> It is provided with one side in English, and the other side in Spanish.</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3703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70BC42-A10C-4460-B265-34E31135381B}" type="slidenum">
              <a:rPr lang="en-US" smtClean="0"/>
              <a:t>48</a:t>
            </a:fld>
            <a:endParaRPr lang="en-US"/>
          </a:p>
        </p:txBody>
      </p:sp>
    </p:spTree>
    <p:extLst>
      <p:ext uri="{BB962C8B-B14F-4D97-AF65-F5344CB8AC3E}">
        <p14:creationId xmlns:p14="http://schemas.microsoft.com/office/powerpoint/2010/main" val="2777536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Founding Department/Meeting New Mexicans’ Needs During Pandemic</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many of you know, the Early Childhood Education and Care Department was created last year and officially launched on July 1, 2020. This was a strange time to launch a new Cabinet agency, but throughout this pandemic, our staff has worked doubly hard to stand up the new department and meet the needs of children, families, and communities across our state.</a:t>
            </a:r>
          </a:p>
          <a:p>
            <a:r>
              <a:rPr lang="en-US" dirty="0"/>
              <a:t>NEXT SLIDE</a:t>
            </a:r>
          </a:p>
        </p:txBody>
      </p:sp>
      <p:sp>
        <p:nvSpPr>
          <p:cNvPr id="4" name="Slide Number Placeholder 3"/>
          <p:cNvSpPr>
            <a:spLocks noGrp="1"/>
          </p:cNvSpPr>
          <p:nvPr>
            <p:ph type="sldNum" sz="quarter" idx="5"/>
          </p:nvPr>
        </p:nvSpPr>
        <p:spPr/>
        <p:txBody>
          <a:bodyPr/>
          <a:lstStyle/>
          <a:p>
            <a:fld id="{910F1D56-6B15-0C42-8550-51772D6202B1}" type="slidenum">
              <a:rPr lang="en-US" smtClean="0"/>
              <a:t>3</a:t>
            </a:fld>
            <a:endParaRPr lang="en-US"/>
          </a:p>
        </p:txBody>
      </p:sp>
    </p:spTree>
    <p:extLst>
      <p:ext uri="{BB962C8B-B14F-4D97-AF65-F5344CB8AC3E}">
        <p14:creationId xmlns:p14="http://schemas.microsoft.com/office/powerpoint/2010/main" val="51496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Total milk waste increased 12% when juice was offered</a:t>
            </a:r>
          </a:p>
        </p:txBody>
      </p:sp>
      <p:sp>
        <p:nvSpPr>
          <p:cNvPr id="4" name="Slide Number Placeholder 3"/>
          <p:cNvSpPr>
            <a:spLocks noGrp="1"/>
          </p:cNvSpPr>
          <p:nvPr>
            <p:ph type="sldNum" sz="quarter" idx="10"/>
          </p:nvPr>
        </p:nvSpPr>
        <p:spPr/>
        <p:txBody>
          <a:bodyPr/>
          <a:lstStyle/>
          <a:p>
            <a:fld id="{8870BC42-A10C-4460-B265-34E31135381B}" type="slidenum">
              <a:rPr lang="en-US" smtClean="0"/>
              <a:t>10</a:t>
            </a:fld>
            <a:endParaRPr lang="en-US"/>
          </a:p>
        </p:txBody>
      </p:sp>
    </p:spTree>
    <p:extLst>
      <p:ext uri="{BB962C8B-B14F-4D97-AF65-F5344CB8AC3E}">
        <p14:creationId xmlns:p14="http://schemas.microsoft.com/office/powerpoint/2010/main" val="17868474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1) Make sure there is enough supervision to monitor site to regulate food item taken off site</a:t>
            </a:r>
          </a:p>
          <a:p>
            <a:r>
              <a:rPr lang="en-US" baseline="0" dirty="0"/>
              <a:t>2) Can only take 1 food item from the meal site</a:t>
            </a:r>
          </a:p>
          <a:p>
            <a:r>
              <a:rPr lang="en-US" baseline="0" dirty="0"/>
              <a:t>3) Combination items should not be taken offsite = food safety issues (burrito) – not a single food item</a:t>
            </a:r>
          </a:p>
          <a:p>
            <a:pPr defTabSz="915653">
              <a:defRPr/>
            </a:pPr>
            <a:r>
              <a:rPr lang="en-US" dirty="0">
                <a:latin typeface="Arial" panose="020B0604020202020204" pitchFamily="34" charset="0"/>
                <a:cs typeface="Arial" panose="020B0604020202020204" pitchFamily="34" charset="0"/>
              </a:rPr>
              <a:t>4) Sponsors may allow a child to take offsite from his own meal or the “share table” if in </a:t>
            </a:r>
            <a:r>
              <a:rPr lang="en-US" u="sng" dirty="0">
                <a:latin typeface="Arial" panose="020B0604020202020204" pitchFamily="34" charset="0"/>
                <a:cs typeface="Arial" panose="020B0604020202020204" pitchFamily="34" charset="0"/>
              </a:rPr>
              <a:t>compliance with local environmental health regulations </a:t>
            </a:r>
            <a:r>
              <a:rPr lang="en-US" dirty="0">
                <a:latin typeface="Arial" panose="020B0604020202020204" pitchFamily="34" charset="0"/>
                <a:cs typeface="Arial" panose="020B0604020202020204" pitchFamily="34" charset="0"/>
              </a:rPr>
              <a:t>and has </a:t>
            </a:r>
            <a:r>
              <a:rPr lang="en-US" u="sng" dirty="0">
                <a:latin typeface="Arial" panose="020B0604020202020204" pitchFamily="34" charset="0"/>
                <a:cs typeface="Arial" panose="020B0604020202020204" pitchFamily="34" charset="0"/>
              </a:rPr>
              <a:t>adequate staffing </a:t>
            </a:r>
            <a:r>
              <a:rPr lang="en-US" dirty="0">
                <a:latin typeface="Arial" panose="020B0604020202020204" pitchFamily="34" charset="0"/>
                <a:cs typeface="Arial" panose="020B0604020202020204" pitchFamily="34" charset="0"/>
              </a:rPr>
              <a:t>to monitor </a:t>
            </a:r>
          </a:p>
          <a:p>
            <a:endParaRPr lang="en-US" dirty="0"/>
          </a:p>
        </p:txBody>
      </p:sp>
      <p:sp>
        <p:nvSpPr>
          <p:cNvPr id="4" name="Slide Number Placeholder 3"/>
          <p:cNvSpPr>
            <a:spLocks noGrp="1"/>
          </p:cNvSpPr>
          <p:nvPr>
            <p:ph type="sldNum" sz="quarter" idx="10"/>
          </p:nvPr>
        </p:nvSpPr>
        <p:spPr/>
        <p:txBody>
          <a:bodyPr/>
          <a:lstStyle/>
          <a:p>
            <a:fld id="{8870BC42-A10C-4460-B265-34E31135381B}" type="slidenum">
              <a:rPr lang="en-US" smtClean="0"/>
              <a:t>12</a:t>
            </a:fld>
            <a:endParaRPr lang="en-US"/>
          </a:p>
        </p:txBody>
      </p:sp>
    </p:spTree>
    <p:extLst>
      <p:ext uri="{BB962C8B-B14F-4D97-AF65-F5344CB8AC3E}">
        <p14:creationId xmlns:p14="http://schemas.microsoft.com/office/powerpoint/2010/main" val="90639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 in absolute compliance with USDA SFSP</a:t>
            </a:r>
            <a:r>
              <a:rPr lang="en-US" baseline="0" dirty="0"/>
              <a:t> regulations, you should only serve deli meats (preferably lean) that are listed in the FBG or have a CN label.  A list of CN packaged deli-luncheon meats is available.  Please come see us to get a list if you are in need of recommendations.</a:t>
            </a:r>
          </a:p>
          <a:p>
            <a:endParaRPr lang="en-US" baseline="0" dirty="0"/>
          </a:p>
          <a:p>
            <a:r>
              <a:rPr lang="en-US" baseline="0" dirty="0"/>
              <a:t>Deli meats are not in the FBG because they have no Standard of Identity -</a:t>
            </a:r>
            <a:endParaRPr lang="en-US" dirty="0"/>
          </a:p>
          <a:p>
            <a:r>
              <a:rPr lang="en-US" dirty="0"/>
              <a:t>Standards of Identity set specific (and optional) ingredients a food must contain when a product is to be labeled or identified by a common product name. </a:t>
            </a:r>
          </a:p>
          <a:p>
            <a:endParaRPr lang="en-US" baseline="0" dirty="0"/>
          </a:p>
          <a:p>
            <a:r>
              <a:rPr lang="en-US" baseline="0" dirty="0"/>
              <a:t>Deli meats must not contain binders, extenders or by-products.  Only turkey, turkey ham, and bologna without binders, extenders, or by-products in FBG.</a:t>
            </a:r>
            <a:endParaRPr lang="en-US" dirty="0"/>
          </a:p>
        </p:txBody>
      </p:sp>
      <p:sp>
        <p:nvSpPr>
          <p:cNvPr id="4" name="Slide Number Placeholder 3"/>
          <p:cNvSpPr>
            <a:spLocks noGrp="1"/>
          </p:cNvSpPr>
          <p:nvPr>
            <p:ph type="sldNum" sz="quarter" idx="10"/>
          </p:nvPr>
        </p:nvSpPr>
        <p:spPr/>
        <p:txBody>
          <a:bodyPr/>
          <a:lstStyle/>
          <a:p>
            <a:fld id="{8870BC42-A10C-4460-B265-34E31135381B}" type="slidenum">
              <a:rPr lang="en-US" smtClean="0"/>
              <a:t>15</a:t>
            </a:fld>
            <a:endParaRPr lang="en-US"/>
          </a:p>
        </p:txBody>
      </p:sp>
    </p:spTree>
    <p:extLst>
      <p:ext uri="{BB962C8B-B14F-4D97-AF65-F5344CB8AC3E}">
        <p14:creationId xmlns:p14="http://schemas.microsoft.com/office/powerpoint/2010/main" val="1006670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meal is short on</a:t>
            </a:r>
            <a:r>
              <a:rPr lang="en-US" baseline="0" dirty="0"/>
              <a:t> the meat/meat alternate food component.</a:t>
            </a:r>
            <a:endParaRPr lang="en-US" dirty="0"/>
          </a:p>
        </p:txBody>
      </p:sp>
      <p:sp>
        <p:nvSpPr>
          <p:cNvPr id="4" name="Slide Number Placeholder 3"/>
          <p:cNvSpPr>
            <a:spLocks noGrp="1"/>
          </p:cNvSpPr>
          <p:nvPr>
            <p:ph type="sldNum" sz="quarter" idx="10"/>
          </p:nvPr>
        </p:nvSpPr>
        <p:spPr/>
        <p:txBody>
          <a:bodyPr/>
          <a:lstStyle/>
          <a:p>
            <a:fld id="{8870BC42-A10C-4460-B265-34E31135381B}" type="slidenum">
              <a:rPr lang="en-US" smtClean="0"/>
              <a:t>18</a:t>
            </a:fld>
            <a:endParaRPr lang="en-US"/>
          </a:p>
        </p:txBody>
      </p:sp>
    </p:spTree>
    <p:extLst>
      <p:ext uri="{BB962C8B-B14F-4D97-AF65-F5344CB8AC3E}">
        <p14:creationId xmlns:p14="http://schemas.microsoft.com/office/powerpoint/2010/main" val="277235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Refer to Handout 2.</a:t>
            </a:r>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EC06F0-C0C5-4EC1-8F52-4FBB9B1813FB}" type="slidenum">
              <a:rPr lang="en-US" smtClean="0"/>
              <a:pPr/>
              <a:t>22</a:t>
            </a:fld>
            <a:endParaRPr lang="en-US"/>
          </a:p>
        </p:txBody>
      </p:sp>
    </p:spTree>
    <p:extLst>
      <p:ext uri="{BB962C8B-B14F-4D97-AF65-F5344CB8AC3E}">
        <p14:creationId xmlns:p14="http://schemas.microsoft.com/office/powerpoint/2010/main" val="3822438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EC06F0-C0C5-4EC1-8F52-4FBB9B1813FB}" type="slidenum">
              <a:rPr lang="en-US" smtClean="0"/>
              <a:pPr/>
              <a:t>23</a:t>
            </a:fld>
            <a:endParaRPr lang="en-US"/>
          </a:p>
        </p:txBody>
      </p:sp>
    </p:spTree>
    <p:extLst>
      <p:ext uri="{BB962C8B-B14F-4D97-AF65-F5344CB8AC3E}">
        <p14:creationId xmlns:p14="http://schemas.microsoft.com/office/powerpoint/2010/main" val="24357945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B6154-745D-3443-B43F-C68F0147B426}"/>
              </a:ext>
            </a:extLst>
          </p:cNvPr>
          <p:cNvSpPr>
            <a:spLocks noGrp="1"/>
          </p:cNvSpPr>
          <p:nvPr>
            <p:ph type="ctrTitle"/>
          </p:nvPr>
        </p:nvSpPr>
        <p:spPr>
          <a:xfrm>
            <a:off x="698500" y="304801"/>
            <a:ext cx="6273800" cy="2298699"/>
          </a:xfrm>
        </p:spPr>
        <p:txBody>
          <a:bodyPr anchor="b">
            <a:normAutofit/>
          </a:bodyPr>
          <a:lstStyle>
            <a:lvl1pPr algn="l">
              <a:defRPr sz="4400" b="1">
                <a:solidFill>
                  <a:srgbClr val="06496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A0D2FE3-F2FA-254F-9ADE-032AD27B65D6}"/>
              </a:ext>
            </a:extLst>
          </p:cNvPr>
          <p:cNvSpPr>
            <a:spLocks noGrp="1"/>
          </p:cNvSpPr>
          <p:nvPr>
            <p:ph type="subTitle" idx="1" hasCustomPrompt="1"/>
          </p:nvPr>
        </p:nvSpPr>
        <p:spPr>
          <a:xfrm>
            <a:off x="698500" y="2603501"/>
            <a:ext cx="6273800" cy="1841500"/>
          </a:xfrm>
          <a:prstGeom prst="rect">
            <a:avLst/>
          </a:prstGeom>
        </p:spPr>
        <p:txBody>
          <a:bodyPr>
            <a:normAutofit/>
          </a:bodyPr>
          <a:lstStyle>
            <a:lvl1pPr marL="0" indent="0" algn="l">
              <a:buNone/>
              <a:defRPr sz="2200">
                <a:solidFill>
                  <a:srgbClr val="22978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l"/>
            <a:r>
              <a:rPr lang="en-US" i="1" dirty="0">
                <a:solidFill>
                  <a:srgbClr val="178AB2"/>
                </a:solidFill>
              </a:rPr>
              <a:t>Presentation Subhead or Description</a:t>
            </a:r>
          </a:p>
          <a:p>
            <a:pPr algn="l"/>
            <a:r>
              <a:rPr lang="en-US" dirty="0">
                <a:solidFill>
                  <a:srgbClr val="064961"/>
                </a:solidFill>
              </a:rPr>
              <a:t>Presenter’s Name, </a:t>
            </a:r>
            <a:br>
              <a:rPr lang="en-US" dirty="0">
                <a:solidFill>
                  <a:srgbClr val="064961"/>
                </a:solidFill>
              </a:rPr>
            </a:br>
            <a:r>
              <a:rPr lang="en-US" dirty="0">
                <a:solidFill>
                  <a:srgbClr val="064961"/>
                </a:solidFill>
              </a:rPr>
              <a:t>Title Goes Here </a:t>
            </a:r>
          </a:p>
        </p:txBody>
      </p:sp>
      <p:sp>
        <p:nvSpPr>
          <p:cNvPr id="4" name="Date Placeholder 3">
            <a:extLst>
              <a:ext uri="{FF2B5EF4-FFF2-40B4-BE49-F238E27FC236}">
                <a16:creationId xmlns:a16="http://schemas.microsoft.com/office/drawing/2014/main" id="{5DB9196E-43F4-8047-B326-DE1C15CE121A}"/>
              </a:ext>
            </a:extLst>
          </p:cNvPr>
          <p:cNvSpPr>
            <a:spLocks noGrp="1"/>
          </p:cNvSpPr>
          <p:nvPr>
            <p:ph type="dt" sz="half" idx="10"/>
          </p:nvPr>
        </p:nvSpPr>
        <p:spPr>
          <a:xfrm>
            <a:off x="7145482" y="6356350"/>
            <a:ext cx="1460500" cy="365125"/>
          </a:xfrm>
        </p:spPr>
        <p:txBody>
          <a:bodyPr/>
          <a:lstStyle/>
          <a:p>
            <a:fld id="{6C921C11-00C0-284F-ACD8-31D64473CC21}" type="datetimeFigureOut">
              <a:rPr lang="en-US" smtClean="0"/>
              <a:t>3/9/2022</a:t>
            </a:fld>
            <a:endParaRPr lang="en-US"/>
          </a:p>
        </p:txBody>
      </p:sp>
      <p:sp>
        <p:nvSpPr>
          <p:cNvPr id="5" name="Footer Placeholder 4">
            <a:extLst>
              <a:ext uri="{FF2B5EF4-FFF2-40B4-BE49-F238E27FC236}">
                <a16:creationId xmlns:a16="http://schemas.microsoft.com/office/drawing/2014/main" id="{E53D1FCD-FEF1-2D42-A7B2-420A61E85589}"/>
              </a:ext>
            </a:extLst>
          </p:cNvPr>
          <p:cNvSpPr>
            <a:spLocks noGrp="1"/>
          </p:cNvSpPr>
          <p:nvPr>
            <p:ph type="ftr" sz="quarter" idx="11"/>
          </p:nvPr>
        </p:nvSpPr>
        <p:spPr>
          <a:xfrm>
            <a:off x="8732982" y="6356350"/>
            <a:ext cx="4114800" cy="365125"/>
          </a:xfrm>
        </p:spPr>
        <p:txBody>
          <a:bodyPr/>
          <a:lstStyle/>
          <a:p>
            <a:endParaRPr lang="en-US" dirty="0"/>
          </a:p>
        </p:txBody>
      </p:sp>
      <p:pic>
        <p:nvPicPr>
          <p:cNvPr id="7" name="Picture 6">
            <a:extLst>
              <a:ext uri="{FF2B5EF4-FFF2-40B4-BE49-F238E27FC236}">
                <a16:creationId xmlns:a16="http://schemas.microsoft.com/office/drawing/2014/main" id="{AFF7FDC2-E66B-0843-B6E2-3E9C59CE2EAB}"/>
              </a:ext>
            </a:extLst>
          </p:cNvPr>
          <p:cNvPicPr>
            <a:picLocks noChangeAspect="1"/>
          </p:cNvPicPr>
          <p:nvPr userDrawn="1"/>
        </p:nvPicPr>
        <p:blipFill>
          <a:blip r:embed="rId2"/>
          <a:stretch>
            <a:fillRect/>
          </a:stretch>
        </p:blipFill>
        <p:spPr>
          <a:xfrm>
            <a:off x="0" y="349101"/>
            <a:ext cx="13023400" cy="6508899"/>
          </a:xfrm>
          <a:prstGeom prst="rect">
            <a:avLst/>
          </a:prstGeom>
        </p:spPr>
      </p:pic>
    </p:spTree>
    <p:extLst>
      <p:ext uri="{BB962C8B-B14F-4D97-AF65-F5344CB8AC3E}">
        <p14:creationId xmlns:p14="http://schemas.microsoft.com/office/powerpoint/2010/main" val="1356894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668DA-D947-AD47-BD6F-D92E35408607}"/>
              </a:ext>
            </a:extLst>
          </p:cNvPr>
          <p:cNvSpPr>
            <a:spLocks noGrp="1"/>
          </p:cNvSpPr>
          <p:nvPr>
            <p:ph type="title"/>
          </p:nvPr>
        </p:nvSpPr>
        <p:spPr>
          <a:xfrm>
            <a:off x="839788" y="457200"/>
            <a:ext cx="3932237" cy="1600200"/>
          </a:xfrm>
        </p:spPr>
        <p:txBody>
          <a:bodyPr anchor="b"/>
          <a:lstStyle>
            <a:lvl1pPr>
              <a:defRPr sz="3200"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5BEB9B7-900C-7041-BF02-2FCD0EF4B0E8}"/>
              </a:ext>
            </a:extLst>
          </p:cNvPr>
          <p:cNvSpPr>
            <a:spLocks noGrp="1"/>
          </p:cNvSpPr>
          <p:nvPr>
            <p:ph idx="1"/>
          </p:nvPr>
        </p:nvSpPr>
        <p:spPr>
          <a:xfrm>
            <a:off x="5183188" y="987425"/>
            <a:ext cx="6172200" cy="4873625"/>
          </a:xfrm>
          <a:prstGeom prst="rect">
            <a:avLst/>
          </a:prstGeom>
        </p:spPr>
        <p:txBody>
          <a:bodyPr/>
          <a:lstStyle>
            <a:lvl1pPr>
              <a:defRPr sz="2800"/>
            </a:lvl1pPr>
            <a:lvl2pPr>
              <a:defRPr sz="2400"/>
            </a:lvl2pPr>
            <a:lvl3pPr>
              <a:defRPr sz="2000"/>
            </a:lvl3pPr>
            <a:lvl4pPr>
              <a:defRPr sz="18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3">
            <a:extLst>
              <a:ext uri="{FF2B5EF4-FFF2-40B4-BE49-F238E27FC236}">
                <a16:creationId xmlns:a16="http://schemas.microsoft.com/office/drawing/2014/main" id="{6232D0ED-9D3F-4449-B698-A31457E3C1A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solidFill>
                  <a:srgbClr val="E4812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A89071-47E3-814E-B3C0-AEBF61C8912D}"/>
              </a:ext>
            </a:extLst>
          </p:cNvPr>
          <p:cNvSpPr>
            <a:spLocks noGrp="1"/>
          </p:cNvSpPr>
          <p:nvPr>
            <p:ph type="dt" sz="half" idx="10"/>
          </p:nvPr>
        </p:nvSpPr>
        <p:spPr/>
        <p:txBody>
          <a:bodyPr/>
          <a:lstStyle/>
          <a:p>
            <a:fld id="{6C921C11-00C0-284F-ACD8-31D64473CC21}" type="datetimeFigureOut">
              <a:rPr lang="en-US" smtClean="0"/>
              <a:t>3/9/2022</a:t>
            </a:fld>
            <a:endParaRPr lang="en-US"/>
          </a:p>
        </p:txBody>
      </p:sp>
      <p:sp>
        <p:nvSpPr>
          <p:cNvPr id="6" name="Footer Placeholder 5">
            <a:extLst>
              <a:ext uri="{FF2B5EF4-FFF2-40B4-BE49-F238E27FC236}">
                <a16:creationId xmlns:a16="http://schemas.microsoft.com/office/drawing/2014/main" id="{7F1F84A0-9AE6-EA41-A83C-15C0850048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DE78BD-01AB-D542-B38A-881C5F0A17E7}"/>
              </a:ext>
            </a:extLst>
          </p:cNvPr>
          <p:cNvSpPr>
            <a:spLocks noGrp="1"/>
          </p:cNvSpPr>
          <p:nvPr>
            <p:ph type="sldNum" sz="quarter" idx="12"/>
          </p:nvPr>
        </p:nvSpPr>
        <p:spPr/>
        <p:txBody>
          <a:bodyPr/>
          <a:lstStyle/>
          <a:p>
            <a:fld id="{6070CD8A-B08E-024A-ABDE-9439F4030BF1}" type="slidenum">
              <a:rPr lang="en-US" smtClean="0"/>
              <a:t>‹#›</a:t>
            </a:fld>
            <a:endParaRPr lang="en-US"/>
          </a:p>
        </p:txBody>
      </p:sp>
    </p:spTree>
    <p:extLst>
      <p:ext uri="{BB962C8B-B14F-4D97-AF65-F5344CB8AC3E}">
        <p14:creationId xmlns:p14="http://schemas.microsoft.com/office/powerpoint/2010/main" val="1930740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8D3CD-1AA8-F345-B5E6-E0D6557E5F61}"/>
              </a:ext>
            </a:extLst>
          </p:cNvPr>
          <p:cNvSpPr>
            <a:spLocks noGrp="1"/>
          </p:cNvSpPr>
          <p:nvPr>
            <p:ph type="title"/>
          </p:nvPr>
        </p:nvSpPr>
        <p:spPr>
          <a:xfrm>
            <a:off x="839788" y="457200"/>
            <a:ext cx="3932237" cy="1600200"/>
          </a:xfrm>
        </p:spPr>
        <p:txBody>
          <a:bodyPr anchor="b"/>
          <a:lstStyle>
            <a:lvl1pPr>
              <a:defRPr sz="3200" b="1"/>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0AAC9C2-95B5-DF49-9A5D-1BBC6B233B1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A28332C-A386-EB44-84A7-27AEDA1E0DB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solidFill>
                  <a:srgbClr val="E4812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CCEA2B-F300-A74D-B9C1-345BA5288138}"/>
              </a:ext>
            </a:extLst>
          </p:cNvPr>
          <p:cNvSpPr>
            <a:spLocks noGrp="1"/>
          </p:cNvSpPr>
          <p:nvPr>
            <p:ph type="dt" sz="half" idx="10"/>
          </p:nvPr>
        </p:nvSpPr>
        <p:spPr/>
        <p:txBody>
          <a:bodyPr/>
          <a:lstStyle/>
          <a:p>
            <a:fld id="{6C921C11-00C0-284F-ACD8-31D64473CC21}" type="datetimeFigureOut">
              <a:rPr lang="en-US" smtClean="0"/>
              <a:t>3/9/2022</a:t>
            </a:fld>
            <a:endParaRPr lang="en-US"/>
          </a:p>
        </p:txBody>
      </p:sp>
      <p:sp>
        <p:nvSpPr>
          <p:cNvPr id="6" name="Footer Placeholder 5">
            <a:extLst>
              <a:ext uri="{FF2B5EF4-FFF2-40B4-BE49-F238E27FC236}">
                <a16:creationId xmlns:a16="http://schemas.microsoft.com/office/drawing/2014/main" id="{27E760A6-5601-1346-8DCA-791B691FD9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1FCA09-C410-614A-BD36-B69EB772FBD1}"/>
              </a:ext>
            </a:extLst>
          </p:cNvPr>
          <p:cNvSpPr>
            <a:spLocks noGrp="1"/>
          </p:cNvSpPr>
          <p:nvPr>
            <p:ph type="sldNum" sz="quarter" idx="12"/>
          </p:nvPr>
        </p:nvSpPr>
        <p:spPr/>
        <p:txBody>
          <a:bodyPr/>
          <a:lstStyle/>
          <a:p>
            <a:fld id="{6070CD8A-B08E-024A-ABDE-9439F4030BF1}" type="slidenum">
              <a:rPr lang="en-US" smtClean="0"/>
              <a:t>‹#›</a:t>
            </a:fld>
            <a:endParaRPr lang="en-US"/>
          </a:p>
        </p:txBody>
      </p:sp>
    </p:spTree>
    <p:extLst>
      <p:ext uri="{BB962C8B-B14F-4D97-AF65-F5344CB8AC3E}">
        <p14:creationId xmlns:p14="http://schemas.microsoft.com/office/powerpoint/2010/main" val="9801304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7ABFF7FD-9065-44BB-91B7-C7D4D5814957}"/>
              </a:ext>
            </a:extLst>
          </p:cNvPr>
          <p:cNvSpPr>
            <a:spLocks noGrp="1"/>
          </p:cNvSpPr>
          <p:nvPr>
            <p:ph type="pic" sz="quarter" idx="12"/>
          </p:nvPr>
        </p:nvSpPr>
        <p:spPr>
          <a:xfrm>
            <a:off x="9204696" y="0"/>
            <a:ext cx="2987305" cy="2286000"/>
          </a:xfrm>
          <a:prstGeom prst="rect">
            <a:avLst/>
          </a:prstGeom>
          <a:solidFill>
            <a:schemeClr val="bg1">
              <a:lumMod val="95000"/>
            </a:schemeClr>
          </a:solidFill>
        </p:spPr>
        <p:txBody>
          <a:bodyPr/>
          <a:lstStyle>
            <a:lvl1pPr marL="0" indent="0" algn="ctr">
              <a:buNone/>
              <a:defRPr sz="2000">
                <a:solidFill>
                  <a:schemeClr val="tx1">
                    <a:lumMod val="50000"/>
                    <a:lumOff val="50000"/>
                  </a:schemeClr>
                </a:solidFill>
              </a:defRPr>
            </a:lvl1pPr>
          </a:lstStyle>
          <a:p>
            <a:endParaRPr lang="id-ID"/>
          </a:p>
        </p:txBody>
      </p:sp>
      <p:sp>
        <p:nvSpPr>
          <p:cNvPr id="7" name="Picture Placeholder 2">
            <a:extLst>
              <a:ext uri="{FF2B5EF4-FFF2-40B4-BE49-F238E27FC236}">
                <a16:creationId xmlns:a16="http://schemas.microsoft.com/office/drawing/2014/main" id="{5DD9CA2C-9129-4557-9414-F813835DC6D0}"/>
              </a:ext>
            </a:extLst>
          </p:cNvPr>
          <p:cNvSpPr>
            <a:spLocks noGrp="1"/>
          </p:cNvSpPr>
          <p:nvPr>
            <p:ph type="pic" sz="quarter" idx="13"/>
          </p:nvPr>
        </p:nvSpPr>
        <p:spPr>
          <a:xfrm>
            <a:off x="9204696" y="4572000"/>
            <a:ext cx="2987305" cy="2286000"/>
          </a:xfrm>
          <a:prstGeom prst="rect">
            <a:avLst/>
          </a:prstGeom>
          <a:solidFill>
            <a:schemeClr val="bg1">
              <a:lumMod val="95000"/>
            </a:schemeClr>
          </a:solidFill>
        </p:spPr>
        <p:txBody>
          <a:bodyPr/>
          <a:lstStyle>
            <a:lvl1pPr marL="0" indent="0" algn="ctr">
              <a:buNone/>
              <a:defRPr sz="2000">
                <a:solidFill>
                  <a:schemeClr val="tx1">
                    <a:lumMod val="50000"/>
                    <a:lumOff val="50000"/>
                  </a:schemeClr>
                </a:solidFill>
              </a:defRPr>
            </a:lvl1pPr>
          </a:lstStyle>
          <a:p>
            <a:endParaRPr lang="id-ID"/>
          </a:p>
        </p:txBody>
      </p:sp>
      <p:sp>
        <p:nvSpPr>
          <p:cNvPr id="8" name="Picture Placeholder 2">
            <a:extLst>
              <a:ext uri="{FF2B5EF4-FFF2-40B4-BE49-F238E27FC236}">
                <a16:creationId xmlns:a16="http://schemas.microsoft.com/office/drawing/2014/main" id="{EC16F3F9-26A8-4C5D-8B35-D4B76C3A77CE}"/>
              </a:ext>
            </a:extLst>
          </p:cNvPr>
          <p:cNvSpPr>
            <a:spLocks noGrp="1"/>
          </p:cNvSpPr>
          <p:nvPr>
            <p:ph type="pic" sz="quarter" idx="14"/>
          </p:nvPr>
        </p:nvSpPr>
        <p:spPr>
          <a:xfrm>
            <a:off x="6098846" y="2195287"/>
            <a:ext cx="3224393" cy="2467429"/>
          </a:xfrm>
          <a:prstGeom prst="rect">
            <a:avLst/>
          </a:prstGeom>
          <a:solidFill>
            <a:schemeClr val="bg1">
              <a:lumMod val="95000"/>
            </a:schemeClr>
          </a:solidFill>
          <a:effectLst>
            <a:outerShdw blurRad="1270000" dist="939800" dir="2700000" sx="90000" sy="90000" algn="tl" rotWithShape="0">
              <a:prstClr val="black">
                <a:alpha val="40000"/>
              </a:prstClr>
            </a:outerShdw>
          </a:effectLst>
        </p:spPr>
        <p:txBody>
          <a:bodyPr/>
          <a:lstStyle>
            <a:lvl1pPr marL="0" indent="0" algn="ctr">
              <a:buNone/>
              <a:defRPr sz="2000">
                <a:solidFill>
                  <a:schemeClr val="tx1">
                    <a:lumMod val="50000"/>
                    <a:lumOff val="50000"/>
                  </a:schemeClr>
                </a:solidFill>
              </a:defRPr>
            </a:lvl1pPr>
          </a:lstStyle>
          <a:p>
            <a:endParaRPr lang="id-ID"/>
          </a:p>
        </p:txBody>
      </p:sp>
    </p:spTree>
    <p:extLst>
      <p:ext uri="{BB962C8B-B14F-4D97-AF65-F5344CB8AC3E}">
        <p14:creationId xmlns:p14="http://schemas.microsoft.com/office/powerpoint/2010/main" val="1209180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5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1+#ppt_w/2"/>
                                          </p:val>
                                        </p:tav>
                                        <p:tav tm="100000">
                                          <p:val>
                                            <p:strVal val="#ppt_x"/>
                                          </p:val>
                                        </p:tav>
                                      </p:tavLst>
                                    </p:anim>
                                    <p:anim calcmode="lin" valueType="num">
                                      <p:cBhvr additive="base">
                                        <p:cTn id="12" dur="75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750" fill="hold"/>
                                        <p:tgtEl>
                                          <p:spTgt spid="7"/>
                                        </p:tgtEl>
                                        <p:attrNameLst>
                                          <p:attrName>ppt_x</p:attrName>
                                        </p:attrNameLst>
                                      </p:cBhvr>
                                      <p:tavLst>
                                        <p:tav tm="0">
                                          <p:val>
                                            <p:strVal val="1+#ppt_w/2"/>
                                          </p:val>
                                        </p:tav>
                                        <p:tav tm="100000">
                                          <p:val>
                                            <p:strVal val="#ppt_x"/>
                                          </p:val>
                                        </p:tav>
                                      </p:tavLst>
                                    </p:anim>
                                    <p:anim calcmode="lin" valueType="num">
                                      <p:cBhvr additive="base">
                                        <p:cTn id="16"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72"/>
        <p:cNvGrpSpPr/>
        <p:nvPr/>
      </p:nvGrpSpPr>
      <p:grpSpPr>
        <a:xfrm>
          <a:off x="0" y="0"/>
          <a:ext cx="0" cy="0"/>
          <a:chOff x="0" y="0"/>
          <a:chExt cx="0" cy="0"/>
        </a:xfrm>
      </p:grpSpPr>
      <p:sp>
        <p:nvSpPr>
          <p:cNvPr id="73" name="Google Shape;73;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B1252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52"/>
          <p:cNvSpPr txBox="1">
            <a:spLocks noGrp="1"/>
          </p:cNvSpPr>
          <p:nvPr>
            <p:ph type="dt" idx="10"/>
          </p:nvPr>
        </p:nvSpPr>
        <p:spPr>
          <a:xfrm>
            <a:off x="838200" y="6356350"/>
            <a:ext cx="14605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89FB5DC9-E8A7-420A-B1B0-FBAFDFB35A30}" type="datetime1">
              <a:rPr lang="en-US" smtClean="0"/>
              <a:t>3/9/2022</a:t>
            </a:fld>
            <a:endParaRPr/>
          </a:p>
        </p:txBody>
      </p:sp>
      <p:sp>
        <p:nvSpPr>
          <p:cNvPr id="75" name="Google Shape;75;p52"/>
          <p:cNvSpPr txBox="1">
            <a:spLocks noGrp="1"/>
          </p:cNvSpPr>
          <p:nvPr>
            <p:ph type="ftr" idx="11"/>
          </p:nvPr>
        </p:nvSpPr>
        <p:spPr>
          <a:xfrm>
            <a:off x="2425700" y="6356350"/>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52"/>
          <p:cNvSpPr txBox="1">
            <a:spLocks noGrp="1"/>
          </p:cNvSpPr>
          <p:nvPr>
            <p:ph type="sldNum" idx="12"/>
          </p:nvPr>
        </p:nvSpPr>
        <p:spPr>
          <a:xfrm>
            <a:off x="6718300" y="6356350"/>
            <a:ext cx="457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77" name="Google Shape;77;p52" descr="Background pattern&#10;&#10;Description automatically generated"/>
          <p:cNvPicPr preferRelativeResize="0"/>
          <p:nvPr/>
        </p:nvPicPr>
        <p:blipFill rotWithShape="1">
          <a:blip r:embed="rId2">
            <a:alphaModFix/>
          </a:blip>
          <a:srcRect/>
          <a:stretch/>
        </p:blipFill>
        <p:spPr>
          <a:xfrm>
            <a:off x="0" y="26230"/>
            <a:ext cx="12192000" cy="6805539"/>
          </a:xfrm>
          <a:prstGeom prst="rect">
            <a:avLst/>
          </a:prstGeom>
          <a:noFill/>
          <a:ln>
            <a:noFill/>
          </a:ln>
        </p:spPr>
      </p:pic>
    </p:spTree>
    <p:extLst>
      <p:ext uri="{BB962C8B-B14F-4D97-AF65-F5344CB8AC3E}">
        <p14:creationId xmlns:p14="http://schemas.microsoft.com/office/powerpoint/2010/main" val="1913264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3C87080-19E0-D24F-BEBF-F183FFBFB24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36814"/>
            <a:ext cx="12447725" cy="6221186"/>
          </a:xfrm>
          <a:prstGeom prst="rect">
            <a:avLst/>
          </a:prstGeom>
        </p:spPr>
      </p:pic>
      <p:sp>
        <p:nvSpPr>
          <p:cNvPr id="2" name="Title 1">
            <a:extLst>
              <a:ext uri="{FF2B5EF4-FFF2-40B4-BE49-F238E27FC236}">
                <a16:creationId xmlns:a16="http://schemas.microsoft.com/office/drawing/2014/main" id="{E48B6154-745D-3443-B43F-C68F0147B426}"/>
              </a:ext>
            </a:extLst>
          </p:cNvPr>
          <p:cNvSpPr>
            <a:spLocks noGrp="1"/>
          </p:cNvSpPr>
          <p:nvPr>
            <p:ph type="ctrTitle"/>
          </p:nvPr>
        </p:nvSpPr>
        <p:spPr>
          <a:xfrm>
            <a:off x="698500" y="304801"/>
            <a:ext cx="6273800" cy="2298699"/>
          </a:xfrm>
        </p:spPr>
        <p:txBody>
          <a:bodyPr anchor="b">
            <a:normAutofit/>
          </a:bodyPr>
          <a:lstStyle>
            <a:lvl1pPr algn="l">
              <a:defRPr sz="4400" b="1">
                <a:solidFill>
                  <a:srgbClr val="06496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A0D2FE3-F2FA-254F-9ADE-032AD27B65D6}"/>
              </a:ext>
            </a:extLst>
          </p:cNvPr>
          <p:cNvSpPr>
            <a:spLocks noGrp="1"/>
          </p:cNvSpPr>
          <p:nvPr>
            <p:ph type="subTitle" idx="1" hasCustomPrompt="1"/>
          </p:nvPr>
        </p:nvSpPr>
        <p:spPr>
          <a:xfrm>
            <a:off x="698500" y="2603501"/>
            <a:ext cx="6273800" cy="1841500"/>
          </a:xfrm>
          <a:prstGeom prst="rect">
            <a:avLst/>
          </a:prstGeom>
        </p:spPr>
        <p:txBody>
          <a:bodyPr>
            <a:normAutofit/>
          </a:bodyPr>
          <a:lstStyle>
            <a:lvl1pPr marL="0" indent="0" algn="l">
              <a:buNone/>
              <a:defRPr sz="2200">
                <a:solidFill>
                  <a:srgbClr val="22978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l"/>
            <a:r>
              <a:rPr lang="en-US" i="1" dirty="0">
                <a:solidFill>
                  <a:srgbClr val="178AB2"/>
                </a:solidFill>
              </a:rPr>
              <a:t>Presentation Subhead or Description</a:t>
            </a:r>
          </a:p>
          <a:p>
            <a:pPr algn="l"/>
            <a:r>
              <a:rPr lang="en-US" dirty="0">
                <a:solidFill>
                  <a:srgbClr val="064961"/>
                </a:solidFill>
              </a:rPr>
              <a:t>Presenter’s Name, </a:t>
            </a:r>
            <a:br>
              <a:rPr lang="en-US" dirty="0">
                <a:solidFill>
                  <a:srgbClr val="064961"/>
                </a:solidFill>
              </a:rPr>
            </a:br>
            <a:r>
              <a:rPr lang="en-US" dirty="0">
                <a:solidFill>
                  <a:srgbClr val="064961"/>
                </a:solidFill>
              </a:rPr>
              <a:t>Title Goes Here </a:t>
            </a:r>
          </a:p>
        </p:txBody>
      </p:sp>
      <p:sp>
        <p:nvSpPr>
          <p:cNvPr id="4" name="Date Placeholder 3">
            <a:extLst>
              <a:ext uri="{FF2B5EF4-FFF2-40B4-BE49-F238E27FC236}">
                <a16:creationId xmlns:a16="http://schemas.microsoft.com/office/drawing/2014/main" id="{5DB9196E-43F4-8047-B326-DE1C15CE121A}"/>
              </a:ext>
            </a:extLst>
          </p:cNvPr>
          <p:cNvSpPr>
            <a:spLocks noGrp="1"/>
          </p:cNvSpPr>
          <p:nvPr>
            <p:ph type="dt" sz="half" idx="10"/>
          </p:nvPr>
        </p:nvSpPr>
        <p:spPr/>
        <p:txBody>
          <a:bodyPr/>
          <a:lstStyle/>
          <a:p>
            <a:fld id="{6C921C11-00C0-284F-ACD8-31D64473CC21}" type="datetimeFigureOut">
              <a:rPr lang="en-US" smtClean="0"/>
              <a:t>3/9/2022</a:t>
            </a:fld>
            <a:endParaRPr lang="en-US"/>
          </a:p>
        </p:txBody>
      </p:sp>
      <p:sp>
        <p:nvSpPr>
          <p:cNvPr id="5" name="Footer Placeholder 4">
            <a:extLst>
              <a:ext uri="{FF2B5EF4-FFF2-40B4-BE49-F238E27FC236}">
                <a16:creationId xmlns:a16="http://schemas.microsoft.com/office/drawing/2014/main" id="{E53D1FCD-FEF1-2D42-A7B2-420A61E8558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794CC10-9026-2A4A-990F-69D717751367}"/>
              </a:ext>
            </a:extLst>
          </p:cNvPr>
          <p:cNvSpPr>
            <a:spLocks noGrp="1"/>
          </p:cNvSpPr>
          <p:nvPr>
            <p:ph type="sldNum" sz="quarter" idx="12"/>
          </p:nvPr>
        </p:nvSpPr>
        <p:spPr/>
        <p:txBody>
          <a:bodyPr/>
          <a:lstStyle/>
          <a:p>
            <a:fld id="{6070CD8A-B08E-024A-ABDE-9439F4030BF1}" type="slidenum">
              <a:rPr lang="en-US" smtClean="0"/>
              <a:t>‹#›</a:t>
            </a:fld>
            <a:endParaRPr lang="en-US" dirty="0"/>
          </a:p>
        </p:txBody>
      </p:sp>
    </p:spTree>
    <p:extLst>
      <p:ext uri="{BB962C8B-B14F-4D97-AF65-F5344CB8AC3E}">
        <p14:creationId xmlns:p14="http://schemas.microsoft.com/office/powerpoint/2010/main" val="3992265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B6154-745D-3443-B43F-C68F0147B426}"/>
              </a:ext>
            </a:extLst>
          </p:cNvPr>
          <p:cNvSpPr>
            <a:spLocks noGrp="1"/>
          </p:cNvSpPr>
          <p:nvPr>
            <p:ph type="ctrTitle"/>
          </p:nvPr>
        </p:nvSpPr>
        <p:spPr>
          <a:xfrm>
            <a:off x="698500" y="304801"/>
            <a:ext cx="6273800" cy="2298699"/>
          </a:xfrm>
        </p:spPr>
        <p:txBody>
          <a:bodyPr anchor="b">
            <a:normAutofit/>
          </a:bodyPr>
          <a:lstStyle>
            <a:lvl1pPr algn="l">
              <a:defRPr sz="4400" b="1">
                <a:solidFill>
                  <a:srgbClr val="06496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A0D2FE3-F2FA-254F-9ADE-032AD27B65D6}"/>
              </a:ext>
            </a:extLst>
          </p:cNvPr>
          <p:cNvSpPr>
            <a:spLocks noGrp="1"/>
          </p:cNvSpPr>
          <p:nvPr>
            <p:ph type="subTitle" idx="1" hasCustomPrompt="1"/>
          </p:nvPr>
        </p:nvSpPr>
        <p:spPr>
          <a:xfrm>
            <a:off x="698500" y="2603501"/>
            <a:ext cx="6273800" cy="1841500"/>
          </a:xfrm>
          <a:prstGeom prst="rect">
            <a:avLst/>
          </a:prstGeom>
        </p:spPr>
        <p:txBody>
          <a:bodyPr>
            <a:normAutofit/>
          </a:bodyPr>
          <a:lstStyle>
            <a:lvl1pPr marL="0" indent="0" algn="l">
              <a:buNone/>
              <a:defRPr sz="2200">
                <a:solidFill>
                  <a:srgbClr val="22978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l"/>
            <a:r>
              <a:rPr lang="en-US" i="1" dirty="0">
                <a:solidFill>
                  <a:srgbClr val="178AB2"/>
                </a:solidFill>
              </a:rPr>
              <a:t>Presentation Subhead or Description</a:t>
            </a:r>
          </a:p>
          <a:p>
            <a:pPr algn="l"/>
            <a:r>
              <a:rPr lang="en-US" dirty="0">
                <a:solidFill>
                  <a:srgbClr val="064961"/>
                </a:solidFill>
              </a:rPr>
              <a:t>Presenter’s Name, </a:t>
            </a:r>
            <a:br>
              <a:rPr lang="en-US" dirty="0">
                <a:solidFill>
                  <a:srgbClr val="064961"/>
                </a:solidFill>
              </a:rPr>
            </a:br>
            <a:r>
              <a:rPr lang="en-US" dirty="0">
                <a:solidFill>
                  <a:srgbClr val="064961"/>
                </a:solidFill>
              </a:rPr>
              <a:t>Title Goes Here </a:t>
            </a:r>
          </a:p>
        </p:txBody>
      </p:sp>
      <p:sp>
        <p:nvSpPr>
          <p:cNvPr id="4" name="Date Placeholder 3">
            <a:extLst>
              <a:ext uri="{FF2B5EF4-FFF2-40B4-BE49-F238E27FC236}">
                <a16:creationId xmlns:a16="http://schemas.microsoft.com/office/drawing/2014/main" id="{5DB9196E-43F4-8047-B326-DE1C15CE121A}"/>
              </a:ext>
            </a:extLst>
          </p:cNvPr>
          <p:cNvSpPr>
            <a:spLocks noGrp="1"/>
          </p:cNvSpPr>
          <p:nvPr>
            <p:ph type="dt" sz="half" idx="10"/>
          </p:nvPr>
        </p:nvSpPr>
        <p:spPr/>
        <p:txBody>
          <a:bodyPr/>
          <a:lstStyle/>
          <a:p>
            <a:fld id="{6C921C11-00C0-284F-ACD8-31D64473CC21}" type="datetimeFigureOut">
              <a:rPr lang="en-US" smtClean="0"/>
              <a:t>3/9/2022</a:t>
            </a:fld>
            <a:endParaRPr lang="en-US"/>
          </a:p>
        </p:txBody>
      </p:sp>
      <p:sp>
        <p:nvSpPr>
          <p:cNvPr id="5" name="Footer Placeholder 4">
            <a:extLst>
              <a:ext uri="{FF2B5EF4-FFF2-40B4-BE49-F238E27FC236}">
                <a16:creationId xmlns:a16="http://schemas.microsoft.com/office/drawing/2014/main" id="{E53D1FCD-FEF1-2D42-A7B2-420A61E8558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794CC10-9026-2A4A-990F-69D717751367}"/>
              </a:ext>
            </a:extLst>
          </p:cNvPr>
          <p:cNvSpPr>
            <a:spLocks noGrp="1"/>
          </p:cNvSpPr>
          <p:nvPr>
            <p:ph type="sldNum" sz="quarter" idx="12"/>
          </p:nvPr>
        </p:nvSpPr>
        <p:spPr/>
        <p:txBody>
          <a:bodyPr/>
          <a:lstStyle/>
          <a:p>
            <a:fld id="{6070CD8A-B08E-024A-ABDE-9439F4030BF1}" type="slidenum">
              <a:rPr lang="en-US" smtClean="0"/>
              <a:t>‹#›</a:t>
            </a:fld>
            <a:endParaRPr lang="en-US" dirty="0"/>
          </a:p>
        </p:txBody>
      </p:sp>
      <p:pic>
        <p:nvPicPr>
          <p:cNvPr id="9" name="Picture 8">
            <a:extLst>
              <a:ext uri="{FF2B5EF4-FFF2-40B4-BE49-F238E27FC236}">
                <a16:creationId xmlns:a16="http://schemas.microsoft.com/office/drawing/2014/main" id="{BBC76334-885E-374E-849F-1F0830B7354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442372" cy="6857999"/>
          </a:xfrm>
          <a:prstGeom prst="rect">
            <a:avLst/>
          </a:prstGeom>
        </p:spPr>
      </p:pic>
    </p:spTree>
    <p:extLst>
      <p:ext uri="{BB962C8B-B14F-4D97-AF65-F5344CB8AC3E}">
        <p14:creationId xmlns:p14="http://schemas.microsoft.com/office/powerpoint/2010/main" val="1029953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8E7DE-B839-F54D-8197-3A6FAED70608}"/>
              </a:ext>
            </a:extLst>
          </p:cNvPr>
          <p:cNvSpPr>
            <a:spLocks noGrp="1"/>
          </p:cNvSpPr>
          <p:nvPr>
            <p:ph type="title"/>
          </p:nvPr>
        </p:nvSpPr>
        <p:spPr/>
        <p:txBody>
          <a:bodyPr/>
          <a:lstStyle>
            <a:lvl1pPr>
              <a:defRPr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C11DC69-34CB-9843-B6C0-FD5F123117D6}"/>
              </a:ext>
            </a:extLst>
          </p:cNvPr>
          <p:cNvSpPr>
            <a:spLocks noGrp="1"/>
          </p:cNvSpPr>
          <p:nvPr>
            <p:ph idx="1"/>
          </p:nvPr>
        </p:nvSpPr>
        <p:spPr>
          <a:xfrm>
            <a:off x="838200" y="1825625"/>
            <a:ext cx="10515600" cy="4351338"/>
          </a:xfrm>
          <a:prstGeom prst="rect">
            <a:avLst/>
          </a:prstGeom>
        </p:spPr>
        <p:txBody>
          <a:bodyPr/>
          <a:lstStyle>
            <a:lvl1pPr>
              <a:buClr>
                <a:srgbClr val="E48126"/>
              </a:buClr>
              <a:defRPr sz="2400">
                <a:solidFill>
                  <a:srgbClr val="229787"/>
                </a:solidFill>
              </a:defRPr>
            </a:lvl1pPr>
            <a:lvl2pPr marL="685800" indent="-228600">
              <a:buClr>
                <a:srgbClr val="4FC2C0"/>
              </a:buClr>
              <a:buSzPct val="50000"/>
              <a:buFont typeface=".Lucida Grande UI Regular"/>
              <a:buChar char="◆"/>
              <a:defRPr sz="2000">
                <a:solidFill>
                  <a:srgbClr val="064961"/>
                </a:solidFill>
              </a:defRPr>
            </a:lvl2pPr>
            <a:lvl3pPr>
              <a:buClr>
                <a:srgbClr val="B12524"/>
              </a:buClr>
              <a:defRPr sz="1800"/>
            </a:lvl3pPr>
            <a:lvl4pPr marL="1600200" indent="-228600">
              <a:buClr>
                <a:srgbClr val="4FC2C0"/>
              </a:buClr>
              <a:buFont typeface="System Font Regular"/>
              <a:buChar char="⁃"/>
              <a:defRPr sz="16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824627E4-8C60-8D45-8ECF-59A2D21E3DDE}"/>
              </a:ext>
            </a:extLst>
          </p:cNvPr>
          <p:cNvSpPr>
            <a:spLocks noGrp="1"/>
          </p:cNvSpPr>
          <p:nvPr>
            <p:ph type="dt" sz="half" idx="10"/>
          </p:nvPr>
        </p:nvSpPr>
        <p:spPr/>
        <p:txBody>
          <a:bodyPr/>
          <a:lstStyle/>
          <a:p>
            <a:fld id="{6C921C11-00C0-284F-ACD8-31D64473CC21}" type="datetimeFigureOut">
              <a:rPr lang="en-US" smtClean="0"/>
              <a:t>3/9/2022</a:t>
            </a:fld>
            <a:endParaRPr lang="en-US"/>
          </a:p>
        </p:txBody>
      </p:sp>
      <p:sp>
        <p:nvSpPr>
          <p:cNvPr id="5" name="Footer Placeholder 4">
            <a:extLst>
              <a:ext uri="{FF2B5EF4-FFF2-40B4-BE49-F238E27FC236}">
                <a16:creationId xmlns:a16="http://schemas.microsoft.com/office/drawing/2014/main" id="{C05D21FF-FE13-F94A-9F4F-9CE5D7B7E3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EAAF41-0EC7-784D-99CF-8B9EBFDD3601}"/>
              </a:ext>
            </a:extLst>
          </p:cNvPr>
          <p:cNvSpPr>
            <a:spLocks noGrp="1"/>
          </p:cNvSpPr>
          <p:nvPr>
            <p:ph type="sldNum" sz="quarter" idx="12"/>
          </p:nvPr>
        </p:nvSpPr>
        <p:spPr/>
        <p:txBody>
          <a:bodyPr/>
          <a:lstStyle/>
          <a:p>
            <a:fld id="{6070CD8A-B08E-024A-ABDE-9439F4030BF1}" type="slidenum">
              <a:rPr lang="en-US" smtClean="0"/>
              <a:t>‹#›</a:t>
            </a:fld>
            <a:endParaRPr lang="en-US"/>
          </a:p>
        </p:txBody>
      </p:sp>
    </p:spTree>
    <p:extLst>
      <p:ext uri="{BB962C8B-B14F-4D97-AF65-F5344CB8AC3E}">
        <p14:creationId xmlns:p14="http://schemas.microsoft.com/office/powerpoint/2010/main" val="604863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CE7DB-D7D4-CB43-8A61-F33DD2791A47}"/>
              </a:ext>
            </a:extLst>
          </p:cNvPr>
          <p:cNvSpPr>
            <a:spLocks noGrp="1"/>
          </p:cNvSpPr>
          <p:nvPr>
            <p:ph type="title" hasCustomPrompt="1"/>
          </p:nvPr>
        </p:nvSpPr>
        <p:spPr>
          <a:xfrm>
            <a:off x="831850" y="1709739"/>
            <a:ext cx="10515600" cy="1719261"/>
          </a:xfrm>
        </p:spPr>
        <p:txBody>
          <a:bodyPr anchor="b"/>
          <a:lstStyle>
            <a:lvl1pPr>
              <a:defRPr sz="6000">
                <a:solidFill>
                  <a:srgbClr val="064961"/>
                </a:solidFill>
              </a:defRPr>
            </a:lvl1pPr>
          </a:lstStyle>
          <a:p>
            <a:r>
              <a:rPr lang="en-US" dirty="0"/>
              <a:t>Section divider slide</a:t>
            </a:r>
            <a:br>
              <a:rPr lang="en-US" dirty="0"/>
            </a:br>
            <a:r>
              <a:rPr lang="en-US" dirty="0"/>
              <a:t>Click to edit Master title style</a:t>
            </a:r>
          </a:p>
        </p:txBody>
      </p:sp>
      <p:sp>
        <p:nvSpPr>
          <p:cNvPr id="3" name="Text Placeholder 2">
            <a:extLst>
              <a:ext uri="{FF2B5EF4-FFF2-40B4-BE49-F238E27FC236}">
                <a16:creationId xmlns:a16="http://schemas.microsoft.com/office/drawing/2014/main" id="{2D044536-D7B2-724B-AB1D-DF33A5B8A0EB}"/>
              </a:ext>
            </a:extLst>
          </p:cNvPr>
          <p:cNvSpPr>
            <a:spLocks noGrp="1"/>
          </p:cNvSpPr>
          <p:nvPr>
            <p:ph type="body" idx="1"/>
          </p:nvPr>
        </p:nvSpPr>
        <p:spPr>
          <a:xfrm>
            <a:off x="831850" y="3644901"/>
            <a:ext cx="10515600" cy="2444750"/>
          </a:xfrm>
          <a:prstGeom prst="rect">
            <a:avLst/>
          </a:prstGeom>
        </p:spPr>
        <p:txBody>
          <a:bodyPr/>
          <a:lstStyle>
            <a:lvl1pPr marL="0" indent="0">
              <a:buNone/>
              <a:defRPr sz="2400">
                <a:solidFill>
                  <a:srgbClr val="22978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D5B40F-11D1-D94E-8727-DD340A1AD76E}"/>
              </a:ext>
            </a:extLst>
          </p:cNvPr>
          <p:cNvSpPr>
            <a:spLocks noGrp="1"/>
          </p:cNvSpPr>
          <p:nvPr>
            <p:ph type="dt" sz="half" idx="10"/>
          </p:nvPr>
        </p:nvSpPr>
        <p:spPr/>
        <p:txBody>
          <a:bodyPr/>
          <a:lstStyle/>
          <a:p>
            <a:fld id="{6C921C11-00C0-284F-ACD8-31D64473CC21}" type="datetimeFigureOut">
              <a:rPr lang="en-US" smtClean="0"/>
              <a:t>3/9/2022</a:t>
            </a:fld>
            <a:endParaRPr lang="en-US"/>
          </a:p>
        </p:txBody>
      </p:sp>
      <p:sp>
        <p:nvSpPr>
          <p:cNvPr id="5" name="Footer Placeholder 4">
            <a:extLst>
              <a:ext uri="{FF2B5EF4-FFF2-40B4-BE49-F238E27FC236}">
                <a16:creationId xmlns:a16="http://schemas.microsoft.com/office/drawing/2014/main" id="{CD12456B-2592-E846-940F-C09E5B7578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ECDA2C-52D4-754F-8C63-D29E6A71AE4E}"/>
              </a:ext>
            </a:extLst>
          </p:cNvPr>
          <p:cNvSpPr>
            <a:spLocks noGrp="1"/>
          </p:cNvSpPr>
          <p:nvPr>
            <p:ph type="sldNum" sz="quarter" idx="12"/>
          </p:nvPr>
        </p:nvSpPr>
        <p:spPr/>
        <p:txBody>
          <a:bodyPr/>
          <a:lstStyle/>
          <a:p>
            <a:fld id="{6070CD8A-B08E-024A-ABDE-9439F4030BF1}" type="slidenum">
              <a:rPr lang="en-US" smtClean="0"/>
              <a:t>‹#›</a:t>
            </a:fld>
            <a:endParaRPr lang="en-US"/>
          </a:p>
        </p:txBody>
      </p:sp>
    </p:spTree>
    <p:extLst>
      <p:ext uri="{BB962C8B-B14F-4D97-AF65-F5344CB8AC3E}">
        <p14:creationId xmlns:p14="http://schemas.microsoft.com/office/powerpoint/2010/main" val="3740987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2C9B2-8194-DE48-A28D-4A15B6141B7C}"/>
              </a:ext>
            </a:extLst>
          </p:cNvPr>
          <p:cNvSpPr>
            <a:spLocks noGrp="1"/>
          </p:cNvSpPr>
          <p:nvPr>
            <p:ph type="title"/>
          </p:nvPr>
        </p:nvSpPr>
        <p:spPr/>
        <p:txBody>
          <a:bodyPr/>
          <a:lstStyle>
            <a:lvl1pPr>
              <a:defRPr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34BE0F4-9CF6-8145-9487-AE7552EB48F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CECB9C7-52BC-FE49-B32B-6544B329A95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914A21-D4D2-E64D-804A-9DBBA131EBBB}"/>
              </a:ext>
            </a:extLst>
          </p:cNvPr>
          <p:cNvSpPr>
            <a:spLocks noGrp="1"/>
          </p:cNvSpPr>
          <p:nvPr>
            <p:ph type="dt" sz="half" idx="10"/>
          </p:nvPr>
        </p:nvSpPr>
        <p:spPr/>
        <p:txBody>
          <a:bodyPr/>
          <a:lstStyle/>
          <a:p>
            <a:fld id="{6C921C11-00C0-284F-ACD8-31D64473CC21}" type="datetimeFigureOut">
              <a:rPr lang="en-US" smtClean="0"/>
              <a:t>3/9/2022</a:t>
            </a:fld>
            <a:endParaRPr lang="en-US"/>
          </a:p>
        </p:txBody>
      </p:sp>
      <p:sp>
        <p:nvSpPr>
          <p:cNvPr id="6" name="Footer Placeholder 5">
            <a:extLst>
              <a:ext uri="{FF2B5EF4-FFF2-40B4-BE49-F238E27FC236}">
                <a16:creationId xmlns:a16="http://schemas.microsoft.com/office/drawing/2014/main" id="{4E5A2107-47FC-414E-8D81-CBAED2B9A5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816E8D-0B54-3844-A38E-0BEFF8206038}"/>
              </a:ext>
            </a:extLst>
          </p:cNvPr>
          <p:cNvSpPr>
            <a:spLocks noGrp="1"/>
          </p:cNvSpPr>
          <p:nvPr>
            <p:ph type="sldNum" sz="quarter" idx="12"/>
          </p:nvPr>
        </p:nvSpPr>
        <p:spPr/>
        <p:txBody>
          <a:bodyPr/>
          <a:lstStyle/>
          <a:p>
            <a:fld id="{6070CD8A-B08E-024A-ABDE-9439F4030BF1}" type="slidenum">
              <a:rPr lang="en-US" smtClean="0"/>
              <a:t>‹#›</a:t>
            </a:fld>
            <a:endParaRPr lang="en-US"/>
          </a:p>
        </p:txBody>
      </p:sp>
    </p:spTree>
    <p:extLst>
      <p:ext uri="{BB962C8B-B14F-4D97-AF65-F5344CB8AC3E}">
        <p14:creationId xmlns:p14="http://schemas.microsoft.com/office/powerpoint/2010/main" val="2958392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EFC4A-1DA0-1C42-814C-71C77F41302F}"/>
              </a:ext>
            </a:extLst>
          </p:cNvPr>
          <p:cNvSpPr>
            <a:spLocks noGrp="1"/>
          </p:cNvSpPr>
          <p:nvPr>
            <p:ph type="title"/>
          </p:nvPr>
        </p:nvSpPr>
        <p:spPr>
          <a:xfrm>
            <a:off x="839788" y="365125"/>
            <a:ext cx="10515600" cy="1325563"/>
          </a:xfrm>
        </p:spPr>
        <p:txBody>
          <a:bodyPr/>
          <a:lstStyle>
            <a:lvl1pPr>
              <a:defRPr b="1"/>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25952BC-71FF-BB48-B94E-3816665F581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solidFill>
                  <a:srgbClr val="E4812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0FD3AA-6D0F-5D41-AE8B-D01D29EF44F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820230-2A88-754C-BB34-9502A4C73E7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solidFill>
                  <a:srgbClr val="E4812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F14102-3683-E243-AC8E-4EF4BC57678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6F0A85-05DB-1E46-A4EF-4B130D0233EA}"/>
              </a:ext>
            </a:extLst>
          </p:cNvPr>
          <p:cNvSpPr>
            <a:spLocks noGrp="1"/>
          </p:cNvSpPr>
          <p:nvPr>
            <p:ph type="dt" sz="half" idx="10"/>
          </p:nvPr>
        </p:nvSpPr>
        <p:spPr/>
        <p:txBody>
          <a:bodyPr/>
          <a:lstStyle/>
          <a:p>
            <a:fld id="{6C921C11-00C0-284F-ACD8-31D64473CC21}" type="datetimeFigureOut">
              <a:rPr lang="en-US" smtClean="0"/>
              <a:t>3/9/2022</a:t>
            </a:fld>
            <a:endParaRPr lang="en-US"/>
          </a:p>
        </p:txBody>
      </p:sp>
      <p:sp>
        <p:nvSpPr>
          <p:cNvPr id="8" name="Footer Placeholder 7">
            <a:extLst>
              <a:ext uri="{FF2B5EF4-FFF2-40B4-BE49-F238E27FC236}">
                <a16:creationId xmlns:a16="http://schemas.microsoft.com/office/drawing/2014/main" id="{DF30AFEB-A46B-5E49-AFFD-19C495A5FE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85C6632-549C-404F-9221-9D6C570686D8}"/>
              </a:ext>
            </a:extLst>
          </p:cNvPr>
          <p:cNvSpPr>
            <a:spLocks noGrp="1"/>
          </p:cNvSpPr>
          <p:nvPr>
            <p:ph type="sldNum" sz="quarter" idx="12"/>
          </p:nvPr>
        </p:nvSpPr>
        <p:spPr/>
        <p:txBody>
          <a:bodyPr/>
          <a:lstStyle/>
          <a:p>
            <a:fld id="{6070CD8A-B08E-024A-ABDE-9439F4030BF1}" type="slidenum">
              <a:rPr lang="en-US" smtClean="0"/>
              <a:t>‹#›</a:t>
            </a:fld>
            <a:endParaRPr lang="en-US"/>
          </a:p>
        </p:txBody>
      </p:sp>
    </p:spTree>
    <p:extLst>
      <p:ext uri="{BB962C8B-B14F-4D97-AF65-F5344CB8AC3E}">
        <p14:creationId xmlns:p14="http://schemas.microsoft.com/office/powerpoint/2010/main" val="2929836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27741-438B-A94D-BF99-92070A94651D}"/>
              </a:ext>
            </a:extLst>
          </p:cNvPr>
          <p:cNvSpPr>
            <a:spLocks noGrp="1"/>
          </p:cNvSpPr>
          <p:nvPr>
            <p:ph type="title"/>
          </p:nvPr>
        </p:nvSpPr>
        <p:spPr/>
        <p:txBody>
          <a:bodyPr/>
          <a:lstStyle>
            <a:lvl1pPr>
              <a:defRPr b="1"/>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939CD82A-C2A2-1145-89AD-D93E883A8AE0}"/>
              </a:ext>
            </a:extLst>
          </p:cNvPr>
          <p:cNvSpPr>
            <a:spLocks noGrp="1"/>
          </p:cNvSpPr>
          <p:nvPr>
            <p:ph type="dt" sz="half" idx="10"/>
          </p:nvPr>
        </p:nvSpPr>
        <p:spPr/>
        <p:txBody>
          <a:bodyPr/>
          <a:lstStyle/>
          <a:p>
            <a:fld id="{6C921C11-00C0-284F-ACD8-31D64473CC21}" type="datetimeFigureOut">
              <a:rPr lang="en-US" smtClean="0"/>
              <a:t>3/9/2022</a:t>
            </a:fld>
            <a:endParaRPr lang="en-US"/>
          </a:p>
        </p:txBody>
      </p:sp>
      <p:sp>
        <p:nvSpPr>
          <p:cNvPr id="4" name="Footer Placeholder 3">
            <a:extLst>
              <a:ext uri="{FF2B5EF4-FFF2-40B4-BE49-F238E27FC236}">
                <a16:creationId xmlns:a16="http://schemas.microsoft.com/office/drawing/2014/main" id="{F639CCEF-8617-5C45-9C7B-808032471A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8FF174-5EDE-A24A-AB7D-DFE1E0925FBF}"/>
              </a:ext>
            </a:extLst>
          </p:cNvPr>
          <p:cNvSpPr>
            <a:spLocks noGrp="1"/>
          </p:cNvSpPr>
          <p:nvPr>
            <p:ph type="sldNum" sz="quarter" idx="12"/>
          </p:nvPr>
        </p:nvSpPr>
        <p:spPr/>
        <p:txBody>
          <a:bodyPr/>
          <a:lstStyle/>
          <a:p>
            <a:fld id="{6070CD8A-B08E-024A-ABDE-9439F4030BF1}" type="slidenum">
              <a:rPr lang="en-US" smtClean="0"/>
              <a:t>‹#›</a:t>
            </a:fld>
            <a:endParaRPr lang="en-US"/>
          </a:p>
        </p:txBody>
      </p:sp>
    </p:spTree>
    <p:extLst>
      <p:ext uri="{BB962C8B-B14F-4D97-AF65-F5344CB8AC3E}">
        <p14:creationId xmlns:p14="http://schemas.microsoft.com/office/powerpoint/2010/main" val="776221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A27E5D-7CAD-9643-A3F5-B7157CBFB516}"/>
              </a:ext>
            </a:extLst>
          </p:cNvPr>
          <p:cNvSpPr>
            <a:spLocks noGrp="1"/>
          </p:cNvSpPr>
          <p:nvPr>
            <p:ph type="dt" sz="half" idx="10"/>
          </p:nvPr>
        </p:nvSpPr>
        <p:spPr/>
        <p:txBody>
          <a:bodyPr/>
          <a:lstStyle/>
          <a:p>
            <a:fld id="{6C921C11-00C0-284F-ACD8-31D64473CC21}" type="datetimeFigureOut">
              <a:rPr lang="en-US" smtClean="0"/>
              <a:t>3/9/2022</a:t>
            </a:fld>
            <a:endParaRPr lang="en-US"/>
          </a:p>
        </p:txBody>
      </p:sp>
      <p:sp>
        <p:nvSpPr>
          <p:cNvPr id="3" name="Footer Placeholder 2">
            <a:extLst>
              <a:ext uri="{FF2B5EF4-FFF2-40B4-BE49-F238E27FC236}">
                <a16:creationId xmlns:a16="http://schemas.microsoft.com/office/drawing/2014/main" id="{5DAD4F4C-E5DD-EC4B-8494-A200FE5B57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2FE0874-9265-D049-8F24-8518A06C8EF2}"/>
              </a:ext>
            </a:extLst>
          </p:cNvPr>
          <p:cNvSpPr>
            <a:spLocks noGrp="1"/>
          </p:cNvSpPr>
          <p:nvPr>
            <p:ph type="sldNum" sz="quarter" idx="12"/>
          </p:nvPr>
        </p:nvSpPr>
        <p:spPr/>
        <p:txBody>
          <a:bodyPr/>
          <a:lstStyle/>
          <a:p>
            <a:fld id="{6070CD8A-B08E-024A-ABDE-9439F4030BF1}" type="slidenum">
              <a:rPr lang="en-US" smtClean="0"/>
              <a:t>‹#›</a:t>
            </a:fld>
            <a:endParaRPr lang="en-US"/>
          </a:p>
        </p:txBody>
      </p:sp>
    </p:spTree>
    <p:extLst>
      <p:ext uri="{BB962C8B-B14F-4D97-AF65-F5344CB8AC3E}">
        <p14:creationId xmlns:p14="http://schemas.microsoft.com/office/powerpoint/2010/main" val="1998814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6B74C32A-58A4-894F-AD36-DA6C76C1A52C}"/>
              </a:ext>
            </a:extLst>
          </p:cNvPr>
          <p:cNvPicPr>
            <a:picLocks noChangeAspect="1"/>
          </p:cNvPicPr>
          <p:nvPr userDrawn="1"/>
        </p:nvPicPr>
        <p:blipFill rotWithShape="1">
          <a:blip r:embed="rId15" cstate="screen">
            <a:extLst>
              <a:ext uri="{28A0092B-C50C-407E-A947-70E740481C1C}">
                <a14:useLocalDpi xmlns:a14="http://schemas.microsoft.com/office/drawing/2010/main"/>
              </a:ext>
            </a:extLst>
          </a:blip>
          <a:srcRect/>
          <a:stretch/>
        </p:blipFill>
        <p:spPr>
          <a:xfrm>
            <a:off x="0" y="0"/>
            <a:ext cx="12310534" cy="6867086"/>
          </a:xfrm>
          <a:prstGeom prst="rect">
            <a:avLst/>
          </a:prstGeom>
        </p:spPr>
      </p:pic>
      <p:sp>
        <p:nvSpPr>
          <p:cNvPr id="2" name="Title Placeholder 1">
            <a:extLst>
              <a:ext uri="{FF2B5EF4-FFF2-40B4-BE49-F238E27FC236}">
                <a16:creationId xmlns:a16="http://schemas.microsoft.com/office/drawing/2014/main" id="{847EF15B-CD00-B844-A2D3-7101B9CAA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0D83799-8B82-E940-A966-75FBADF36D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E4782BD6-1FC8-4F48-86FF-E07EA463F7E3}"/>
              </a:ext>
            </a:extLst>
          </p:cNvPr>
          <p:cNvSpPr>
            <a:spLocks noGrp="1"/>
          </p:cNvSpPr>
          <p:nvPr>
            <p:ph type="dt" sz="half" idx="2"/>
          </p:nvPr>
        </p:nvSpPr>
        <p:spPr>
          <a:xfrm>
            <a:off x="838200" y="6356350"/>
            <a:ext cx="14605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921C11-00C0-284F-ACD8-31D64473CC21}" type="datetimeFigureOut">
              <a:rPr lang="en-US" smtClean="0"/>
              <a:t>3/9/2022</a:t>
            </a:fld>
            <a:endParaRPr lang="en-US" dirty="0"/>
          </a:p>
        </p:txBody>
      </p:sp>
      <p:sp>
        <p:nvSpPr>
          <p:cNvPr id="5" name="Footer Placeholder 4">
            <a:extLst>
              <a:ext uri="{FF2B5EF4-FFF2-40B4-BE49-F238E27FC236}">
                <a16:creationId xmlns:a16="http://schemas.microsoft.com/office/drawing/2014/main" id="{AB6D6860-08B2-994B-B23D-7A81986E9B84}"/>
              </a:ext>
            </a:extLst>
          </p:cNvPr>
          <p:cNvSpPr>
            <a:spLocks noGrp="1"/>
          </p:cNvSpPr>
          <p:nvPr>
            <p:ph type="ftr" sz="quarter" idx="3"/>
          </p:nvPr>
        </p:nvSpPr>
        <p:spPr>
          <a:xfrm>
            <a:off x="2425700" y="635635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55AA69E-F6E7-0B47-A0F1-BA1D8106E28C}"/>
              </a:ext>
            </a:extLst>
          </p:cNvPr>
          <p:cNvSpPr>
            <a:spLocks noGrp="1"/>
          </p:cNvSpPr>
          <p:nvPr>
            <p:ph type="sldNum" sz="quarter" idx="4"/>
          </p:nvPr>
        </p:nvSpPr>
        <p:spPr>
          <a:xfrm>
            <a:off x="6718300" y="6356350"/>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70CD8A-B08E-024A-ABDE-9439F4030BF1}" type="slidenum">
              <a:rPr lang="en-US" smtClean="0"/>
              <a:t>‹#›</a:t>
            </a:fld>
            <a:endParaRPr lang="en-US" dirty="0"/>
          </a:p>
        </p:txBody>
      </p:sp>
    </p:spTree>
    <p:extLst>
      <p:ext uri="{BB962C8B-B14F-4D97-AF65-F5344CB8AC3E}">
        <p14:creationId xmlns:p14="http://schemas.microsoft.com/office/powerpoint/2010/main" val="911994629"/>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8"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62" r:id="rId12"/>
    <p:sldLayoutId id="2147483663" r:id="rId13"/>
  </p:sldLayoutIdLst>
  <p:txStyles>
    <p:titleStyle>
      <a:lvl1pPr algn="l" defTabSz="914400" rtl="0" eaLnBrk="1" latinLnBrk="0" hangingPunct="1">
        <a:lnSpc>
          <a:spcPct val="90000"/>
        </a:lnSpc>
        <a:spcBef>
          <a:spcPct val="0"/>
        </a:spcBef>
        <a:buNone/>
        <a:defRPr sz="4000" b="0" kern="1200">
          <a:solidFill>
            <a:srgbClr val="B12524"/>
          </a:solidFill>
          <a:latin typeface="+mn-lt"/>
          <a:ea typeface="+mj-ea"/>
          <a:cs typeface="+mj-cs"/>
        </a:defRPr>
      </a:lvl1pPr>
    </p:titleStyle>
    <p:bodyStyle>
      <a:lvl1pPr marL="228600" indent="-228600" algn="l" defTabSz="914400" rtl="0" eaLnBrk="1" latinLnBrk="0" hangingPunct="1">
        <a:lnSpc>
          <a:spcPct val="90000"/>
        </a:lnSpc>
        <a:spcBef>
          <a:spcPts val="1000"/>
        </a:spcBef>
        <a:buClr>
          <a:srgbClr val="E48126"/>
        </a:buClr>
        <a:buFont typeface="Arial" panose="020B0604020202020204" pitchFamily="34" charset="0"/>
        <a:buChar char="•"/>
        <a:defRPr sz="2400" kern="1200">
          <a:solidFill>
            <a:srgbClr val="229787"/>
          </a:solidFill>
          <a:latin typeface="+mn-lt"/>
          <a:ea typeface="+mn-ea"/>
          <a:cs typeface="+mn-cs"/>
        </a:defRPr>
      </a:lvl1pPr>
      <a:lvl2pPr marL="685800" indent="-228600" algn="l" defTabSz="914400" rtl="0" eaLnBrk="1" latinLnBrk="0" hangingPunct="1">
        <a:lnSpc>
          <a:spcPct val="90000"/>
        </a:lnSpc>
        <a:spcBef>
          <a:spcPts val="500"/>
        </a:spcBef>
        <a:buClr>
          <a:srgbClr val="4FC2C0"/>
        </a:buClr>
        <a:buSzPct val="60000"/>
        <a:buFont typeface=".Lucida Grande UI Regular"/>
        <a:buChar char="◆"/>
        <a:defRPr sz="2000" kern="1200">
          <a:solidFill>
            <a:srgbClr val="064961"/>
          </a:solidFill>
          <a:latin typeface="+mn-lt"/>
          <a:ea typeface="+mn-ea"/>
          <a:cs typeface="+mn-cs"/>
        </a:defRPr>
      </a:lvl2pPr>
      <a:lvl3pPr marL="1143000" indent="-228600" algn="l" defTabSz="914400" rtl="0" eaLnBrk="1" latinLnBrk="0" hangingPunct="1">
        <a:lnSpc>
          <a:spcPct val="90000"/>
        </a:lnSpc>
        <a:spcBef>
          <a:spcPts val="500"/>
        </a:spcBef>
        <a:buClr>
          <a:srgbClr val="B12524"/>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4FC2C0"/>
        </a:buClr>
        <a:buFont typeface="System Font Regular"/>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30.gif"/></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 Id="rId4" Type="http://schemas.openxmlformats.org/officeDocument/2006/relationships/image" Target="../media/image38.svg"/></Relationships>
</file>

<file path=ppt/slides/_rels/slide2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hyperlink" Target="https://foodbuyingguide.fns.usda.gov/"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41.jpeg"/><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hyperlink" Target="https://www.fns.usda.gov/tn/crediting-handbook-child-and-adult-care-food-program"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hyperlink" Target="https://theicn.org/recipes/"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53.jpg"/></Relationships>
</file>

<file path=ppt/slides/_rels/slide2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59.png"/><Relationship Id="rId4" Type="http://schemas.openxmlformats.org/officeDocument/2006/relationships/image" Target="../media/image58.jpg"/></Relationships>
</file>

<file path=ppt/slides/_rels/slide3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emf"/><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3.emf"/><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6.jpeg"/><Relationship Id="rId1" Type="http://schemas.openxmlformats.org/officeDocument/2006/relationships/slideLayout" Target="../slideLayouts/slideLayout13.xml"/><Relationship Id="rId5" Type="http://schemas.openxmlformats.org/officeDocument/2006/relationships/image" Target="../media/image68.jpeg"/><Relationship Id="rId4" Type="http://schemas.openxmlformats.org/officeDocument/2006/relationships/image" Target="../media/image67.jpeg"/></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72.jpeg"/><Relationship Id="rId4" Type="http://schemas.openxmlformats.org/officeDocument/2006/relationships/image" Target="../media/image71.jpeg"/></Relationships>
</file>

<file path=ppt/slides/_rels/slide3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hyperlink" Target="fns.usda.gov/tn/handwashing-and-cleaning-resources" TargetMode="External"/><Relationship Id="rId4" Type="http://schemas.openxmlformats.org/officeDocument/2006/relationships/image" Target="../media/image74.pn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13.xml"/><Relationship Id="rId6" Type="http://schemas.openxmlformats.org/officeDocument/2006/relationships/image" Target="../media/image81.jpg"/><Relationship Id="rId5" Type="http://schemas.openxmlformats.org/officeDocument/2006/relationships/image" Target="../media/image80.jpg"/><Relationship Id="rId4" Type="http://schemas.openxmlformats.org/officeDocument/2006/relationships/image" Target="../media/image79.jpg"/></Relationships>
</file>

<file path=ppt/slides/_rels/slide4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jpeg"/><Relationship Id="rId2" Type="http://schemas.openxmlformats.org/officeDocument/2006/relationships/image" Target="../media/image86.png"/><Relationship Id="rId1" Type="http://schemas.openxmlformats.org/officeDocument/2006/relationships/slideLayout" Target="../slideLayouts/slideLayout13.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 Id="rId9" Type="http://schemas.openxmlformats.org/officeDocument/2006/relationships/image" Target="../media/image93.jpeg"/></Relationships>
</file>

<file path=ppt/slides/_rels/slide4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A picture containing person&#10;&#10;Description automatically generated">
            <a:extLst>
              <a:ext uri="{FF2B5EF4-FFF2-40B4-BE49-F238E27FC236}">
                <a16:creationId xmlns:a16="http://schemas.microsoft.com/office/drawing/2014/main" id="{1EC88521-F954-479D-9953-D0E4D196F269}"/>
              </a:ext>
            </a:extLst>
          </p:cNvPr>
          <p:cNvPicPr>
            <a:picLocks noChangeAspect="1"/>
          </p:cNvPicPr>
          <p:nvPr/>
        </p:nvPicPr>
        <p:blipFill>
          <a:blip r:embed="rId3"/>
          <a:stretch>
            <a:fillRect/>
          </a:stretch>
        </p:blipFill>
        <p:spPr>
          <a:xfrm>
            <a:off x="762" y="428"/>
            <a:ext cx="12190476" cy="6857143"/>
          </a:xfrm>
          <a:prstGeom prst="rect">
            <a:avLst/>
          </a:prstGeom>
        </p:spPr>
      </p:pic>
      <p:sp>
        <p:nvSpPr>
          <p:cNvPr id="4" name="Date Placeholder 3">
            <a:extLst>
              <a:ext uri="{FF2B5EF4-FFF2-40B4-BE49-F238E27FC236}">
                <a16:creationId xmlns:a16="http://schemas.microsoft.com/office/drawing/2014/main" id="{F4DF4E35-020E-B24F-86C9-0E9656CB6089}"/>
              </a:ext>
            </a:extLst>
          </p:cNvPr>
          <p:cNvSpPr>
            <a:spLocks noGrp="1"/>
          </p:cNvSpPr>
          <p:nvPr>
            <p:ph type="dt" sz="half" idx="10"/>
          </p:nvPr>
        </p:nvSpPr>
        <p:spPr>
          <a:xfrm>
            <a:off x="9634219" y="6103802"/>
            <a:ext cx="2679701" cy="365125"/>
          </a:xfrm>
        </p:spPr>
        <p:txBody>
          <a:bodyPr/>
          <a:lstStyle/>
          <a:p>
            <a:endParaRPr lang="en-US" dirty="0"/>
          </a:p>
        </p:txBody>
      </p:sp>
      <p:sp>
        <p:nvSpPr>
          <p:cNvPr id="2" name="Title 1">
            <a:extLst>
              <a:ext uri="{FF2B5EF4-FFF2-40B4-BE49-F238E27FC236}">
                <a16:creationId xmlns:a16="http://schemas.microsoft.com/office/drawing/2014/main" id="{8D3E781C-0354-1346-ADB2-3E4C02173458}"/>
              </a:ext>
            </a:extLst>
          </p:cNvPr>
          <p:cNvSpPr>
            <a:spLocks noGrp="1"/>
          </p:cNvSpPr>
          <p:nvPr>
            <p:ph type="ctrTitle"/>
          </p:nvPr>
        </p:nvSpPr>
        <p:spPr>
          <a:xfrm>
            <a:off x="367468" y="-513129"/>
            <a:ext cx="6273800" cy="2298699"/>
          </a:xfrm>
        </p:spPr>
        <p:txBody>
          <a:bodyPr/>
          <a:lstStyle/>
          <a:p>
            <a:r>
              <a:rPr lang="en-US" dirty="0"/>
              <a:t>Early Childhood Education and Care Department </a:t>
            </a:r>
          </a:p>
        </p:txBody>
      </p:sp>
      <p:sp>
        <p:nvSpPr>
          <p:cNvPr id="3" name="Subtitle 2">
            <a:extLst>
              <a:ext uri="{FF2B5EF4-FFF2-40B4-BE49-F238E27FC236}">
                <a16:creationId xmlns:a16="http://schemas.microsoft.com/office/drawing/2014/main" id="{E663F3BC-7C95-F346-9AE1-90BABCE2AF01}"/>
              </a:ext>
            </a:extLst>
          </p:cNvPr>
          <p:cNvSpPr>
            <a:spLocks noGrp="1"/>
          </p:cNvSpPr>
          <p:nvPr>
            <p:ph type="subTitle" idx="1"/>
          </p:nvPr>
        </p:nvSpPr>
        <p:spPr>
          <a:xfrm>
            <a:off x="429190" y="1880153"/>
            <a:ext cx="6273800" cy="1841500"/>
          </a:xfrm>
        </p:spPr>
        <p:txBody>
          <a:bodyPr/>
          <a:lstStyle/>
          <a:p>
            <a:pPr>
              <a:lnSpc>
                <a:spcPct val="100000"/>
              </a:lnSpc>
            </a:pPr>
            <a:r>
              <a:rPr lang="en-US" b="1" dirty="0">
                <a:solidFill>
                  <a:srgbClr val="178AB2"/>
                </a:solidFill>
              </a:rPr>
              <a:t>Cabinet Secretary Elizabeth Groginsky</a:t>
            </a:r>
            <a:br>
              <a:rPr lang="en-US" i="1" dirty="0">
                <a:solidFill>
                  <a:srgbClr val="178AB2"/>
                </a:solidFill>
              </a:rPr>
            </a:br>
            <a:endParaRPr lang="en-US" dirty="0"/>
          </a:p>
        </p:txBody>
      </p:sp>
      <p:sp>
        <p:nvSpPr>
          <p:cNvPr id="5" name="TextBox 4">
            <a:extLst>
              <a:ext uri="{FF2B5EF4-FFF2-40B4-BE49-F238E27FC236}">
                <a16:creationId xmlns:a16="http://schemas.microsoft.com/office/drawing/2014/main" id="{06657DDC-BB29-4CA8-B431-F36F9B19C35A}"/>
              </a:ext>
            </a:extLst>
          </p:cNvPr>
          <p:cNvSpPr txBox="1"/>
          <p:nvPr/>
        </p:nvSpPr>
        <p:spPr>
          <a:xfrm>
            <a:off x="505390" y="2548769"/>
            <a:ext cx="4708867" cy="584775"/>
          </a:xfrm>
          <a:prstGeom prst="rect">
            <a:avLst/>
          </a:prstGeom>
          <a:noFill/>
        </p:spPr>
        <p:txBody>
          <a:bodyPr wrap="square" rtlCol="0">
            <a:spAutoFit/>
          </a:bodyPr>
          <a:lstStyle/>
          <a:p>
            <a:r>
              <a:rPr lang="en-US" sz="3200" b="1" dirty="0">
                <a:solidFill>
                  <a:srgbClr val="E48126"/>
                </a:solidFill>
              </a:rPr>
              <a:t>Meal Pattern</a:t>
            </a:r>
          </a:p>
        </p:txBody>
      </p:sp>
      <p:pic>
        <p:nvPicPr>
          <p:cNvPr id="9" name="Picture 8" descr="Text&#10;&#10;Description automatically generated">
            <a:extLst>
              <a:ext uri="{FF2B5EF4-FFF2-40B4-BE49-F238E27FC236}">
                <a16:creationId xmlns:a16="http://schemas.microsoft.com/office/drawing/2014/main" id="{56150B42-3C76-43BB-9265-12160388C9F2}"/>
              </a:ext>
            </a:extLst>
          </p:cNvPr>
          <p:cNvPicPr>
            <a:picLocks noChangeAspect="1"/>
          </p:cNvPicPr>
          <p:nvPr/>
        </p:nvPicPr>
        <p:blipFill>
          <a:blip r:embed="rId4"/>
          <a:stretch>
            <a:fillRect/>
          </a:stretch>
        </p:blipFill>
        <p:spPr>
          <a:xfrm>
            <a:off x="214522" y="4451506"/>
            <a:ext cx="5375349" cy="2533306"/>
          </a:xfrm>
          <a:prstGeom prst="rect">
            <a:avLst/>
          </a:prstGeom>
        </p:spPr>
      </p:pic>
    </p:spTree>
    <p:extLst>
      <p:ext uri="{BB962C8B-B14F-4D97-AF65-F5344CB8AC3E}">
        <p14:creationId xmlns:p14="http://schemas.microsoft.com/office/powerpoint/2010/main" val="3581619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F202D91C-44FE-4093-BC40-452DD3778B9E}"/>
              </a:ext>
            </a:extLst>
          </p:cNvPr>
          <p:cNvSpPr/>
          <p:nvPr/>
        </p:nvSpPr>
        <p:spPr>
          <a:xfrm>
            <a:off x="991775" y="1829994"/>
            <a:ext cx="4618182" cy="863792"/>
          </a:xfrm>
          <a:prstGeom prst="roundRect">
            <a:avLst/>
          </a:prstGeom>
          <a:solidFill>
            <a:srgbClr val="178AB2">
              <a:alpha val="19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FB7F7281-5C43-413F-B042-4381E7762F28}"/>
              </a:ext>
            </a:extLst>
          </p:cNvPr>
          <p:cNvSpPr/>
          <p:nvPr/>
        </p:nvSpPr>
        <p:spPr>
          <a:xfrm>
            <a:off x="6432731" y="1747557"/>
            <a:ext cx="4618182" cy="946229"/>
          </a:xfrm>
          <a:prstGeom prst="roundRect">
            <a:avLst/>
          </a:prstGeom>
          <a:solidFill>
            <a:schemeClr val="accent4">
              <a:alpha val="1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b="1" dirty="0">
                <a:cs typeface="Aharoni" panose="02010803020104030203" pitchFamily="2" charset="-79"/>
              </a:rPr>
              <a:t>Breakfast</a:t>
            </a:r>
            <a:br>
              <a:rPr lang="en-US" b="1" dirty="0">
                <a:cs typeface="Aharoni" panose="02010803020104030203" pitchFamily="2" charset="-79"/>
              </a:rPr>
            </a:br>
            <a:r>
              <a:rPr lang="en-US" sz="2800" b="0" dirty="0">
                <a:solidFill>
                  <a:srgbClr val="064961"/>
                </a:solidFill>
                <a:cs typeface="Aharoni" panose="02010803020104030203" pitchFamily="2" charset="-79"/>
              </a:rPr>
              <a:t>Total milk waste increased 12% when juice offered</a:t>
            </a:r>
            <a:endParaRPr lang="en-US" sz="3600" b="0" dirty="0">
              <a:solidFill>
                <a:srgbClr val="064961"/>
              </a:solidFill>
            </a:endParaRPr>
          </a:p>
        </p:txBody>
      </p:sp>
      <p:sp>
        <p:nvSpPr>
          <p:cNvPr id="3" name="Text Placeholder 2"/>
          <p:cNvSpPr>
            <a:spLocks noGrp="1"/>
          </p:cNvSpPr>
          <p:nvPr>
            <p:ph type="body" idx="4294967295"/>
          </p:nvPr>
        </p:nvSpPr>
        <p:spPr>
          <a:xfrm>
            <a:off x="864106" y="1874603"/>
            <a:ext cx="4427538" cy="823912"/>
          </a:xfrm>
        </p:spPr>
        <p:txBody>
          <a:bodyPr>
            <a:normAutofit lnSpcReduction="10000"/>
          </a:bodyPr>
          <a:lstStyle/>
          <a:p>
            <a:pPr marL="0" indent="0" algn="ctr">
              <a:buNone/>
            </a:pPr>
            <a:r>
              <a:rPr lang="en-US" sz="2800" dirty="0">
                <a:solidFill>
                  <a:srgbClr val="229787"/>
                </a:solidFill>
              </a:rPr>
              <a:t>High Sugar/Milk Consumption Decreased</a:t>
            </a:r>
          </a:p>
        </p:txBody>
      </p:sp>
      <p:pic>
        <p:nvPicPr>
          <p:cNvPr id="7" name="Content Placeholder 6"/>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1087097" y="2813162"/>
            <a:ext cx="4427538" cy="3351064"/>
          </a:xfrm>
          <a:effectLst>
            <a:outerShdw blurRad="50800" dist="38100" dir="2700000" algn="tl" rotWithShape="0">
              <a:prstClr val="black">
                <a:alpha val="40000"/>
              </a:prstClr>
            </a:outerShdw>
          </a:effectLst>
        </p:spPr>
      </p:pic>
      <p:sp>
        <p:nvSpPr>
          <p:cNvPr id="5" name="Text Placeholder 4"/>
          <p:cNvSpPr>
            <a:spLocks noGrp="1"/>
          </p:cNvSpPr>
          <p:nvPr>
            <p:ph type="body" sz="quarter" idx="4294967295"/>
          </p:nvPr>
        </p:nvSpPr>
        <p:spPr>
          <a:xfrm>
            <a:off x="6346995" y="1829994"/>
            <a:ext cx="4618182" cy="823912"/>
          </a:xfrm>
        </p:spPr>
        <p:txBody>
          <a:bodyPr>
            <a:noAutofit/>
          </a:bodyPr>
          <a:lstStyle/>
          <a:p>
            <a:pPr marL="0" indent="0" algn="ctr">
              <a:buNone/>
            </a:pPr>
            <a:r>
              <a:rPr lang="en-US" sz="2800" dirty="0"/>
              <a:t>Lower Sugar/Milk Consumption Increased</a:t>
            </a:r>
          </a:p>
        </p:txBody>
      </p:sp>
      <p:pic>
        <p:nvPicPr>
          <p:cNvPr id="6" name="Content Placeholder 5"/>
          <p:cNvPicPr>
            <a:picLocks noGrp="1" noChangeAspect="1"/>
          </p:cNvPicPr>
          <p:nvPr>
            <p:ph sz="quarter" idx="4294967295"/>
          </p:nvPr>
        </p:nvPicPr>
        <p:blipFill>
          <a:blip r:embed="rId4">
            <a:extLst>
              <a:ext uri="{28A0092B-C50C-407E-A947-70E740481C1C}">
                <a14:useLocalDpi xmlns:a14="http://schemas.microsoft.com/office/drawing/2010/main" val="0"/>
              </a:ext>
            </a:extLst>
          </a:blip>
          <a:stretch>
            <a:fillRect/>
          </a:stretch>
        </p:blipFill>
        <p:spPr>
          <a:xfrm>
            <a:off x="6677367" y="2833093"/>
            <a:ext cx="4128911" cy="3350735"/>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194246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0825"/>
            <a:ext cx="10515600" cy="1325563"/>
          </a:xfrm>
        </p:spPr>
        <p:txBody>
          <a:bodyPr>
            <a:normAutofit/>
          </a:bodyPr>
          <a:lstStyle/>
          <a:p>
            <a:r>
              <a:rPr lang="en-US" b="1" dirty="0">
                <a:cs typeface="Aharoni" panose="02010803020104030203" pitchFamily="2" charset="-79"/>
              </a:rPr>
              <a:t>Lunch/Supper</a:t>
            </a:r>
          </a:p>
        </p:txBody>
      </p:sp>
      <p:sp>
        <p:nvSpPr>
          <p:cNvPr id="3" name="Content Placeholder 2"/>
          <p:cNvSpPr>
            <a:spLocks noGrp="1"/>
          </p:cNvSpPr>
          <p:nvPr>
            <p:ph idx="4294967295"/>
          </p:nvPr>
        </p:nvSpPr>
        <p:spPr>
          <a:xfrm>
            <a:off x="426027" y="1119188"/>
            <a:ext cx="5862638" cy="5738812"/>
          </a:xfrm>
        </p:spPr>
        <p:txBody>
          <a:bodyPr>
            <a:normAutofit fontScale="32500" lnSpcReduction="20000"/>
          </a:bodyPr>
          <a:lstStyle/>
          <a:p>
            <a:pPr marL="0" indent="0">
              <a:buNone/>
            </a:pPr>
            <a:endParaRPr lang="en-US" sz="3800" dirty="0">
              <a:solidFill>
                <a:schemeClr val="tx1"/>
              </a:solidFill>
              <a:effectLst/>
              <a:latin typeface="Century Gothic" panose="020B0502020202020204" pitchFamily="34" charset="0"/>
              <a:cs typeface="Arial" panose="020B0604020202020204" pitchFamily="34" charset="0"/>
            </a:endParaRPr>
          </a:p>
          <a:p>
            <a:pPr marL="457200" lvl="1" indent="0">
              <a:lnSpc>
                <a:spcPct val="110000"/>
              </a:lnSpc>
              <a:buSzPct val="60000"/>
              <a:buNone/>
            </a:pPr>
            <a:r>
              <a:rPr lang="en-US" sz="7000" b="1" dirty="0">
                <a:solidFill>
                  <a:srgbClr val="229787"/>
                </a:solidFill>
                <a:cs typeface="Arial"/>
              </a:rPr>
              <a:t>Milk (required)</a:t>
            </a:r>
          </a:p>
          <a:p>
            <a:pPr lvl="2">
              <a:lnSpc>
                <a:spcPct val="110000"/>
              </a:lnSpc>
            </a:pPr>
            <a:r>
              <a:rPr lang="en-US" sz="6000" dirty="0">
                <a:solidFill>
                  <a:srgbClr val="229787"/>
                </a:solidFill>
                <a:cs typeface="Arial" panose="020B0604020202020204" pitchFamily="34" charset="0"/>
              </a:rPr>
              <a:t> 1 cup (8 oz.) or ½  Pint </a:t>
            </a:r>
          </a:p>
          <a:p>
            <a:pPr marL="457200" lvl="1" indent="0">
              <a:lnSpc>
                <a:spcPct val="110000"/>
              </a:lnSpc>
              <a:buNone/>
            </a:pPr>
            <a:r>
              <a:rPr lang="en-US" sz="7400" b="1" dirty="0">
                <a:solidFill>
                  <a:srgbClr val="229787"/>
                </a:solidFill>
                <a:cs typeface="Arial"/>
              </a:rPr>
              <a:t>Meat/Meat Alternate</a:t>
            </a:r>
            <a:r>
              <a:rPr lang="en-US" sz="7400" b="1" dirty="0">
                <a:solidFill>
                  <a:srgbClr val="229787"/>
                </a:solidFill>
                <a:effectLst/>
                <a:cs typeface="Arial" panose="020B0604020202020204" pitchFamily="34" charset="0"/>
              </a:rPr>
              <a:t> </a:t>
            </a:r>
          </a:p>
          <a:p>
            <a:pPr lvl="2">
              <a:lnSpc>
                <a:spcPct val="110000"/>
              </a:lnSpc>
            </a:pPr>
            <a:r>
              <a:rPr lang="en-US" sz="6200" dirty="0">
                <a:solidFill>
                  <a:srgbClr val="229787"/>
                </a:solidFill>
                <a:cs typeface="Arial" panose="020B0604020202020204" pitchFamily="34" charset="0"/>
              </a:rPr>
              <a:t>2 ounces</a:t>
            </a:r>
          </a:p>
          <a:p>
            <a:pPr marL="457200" lvl="1" indent="0">
              <a:buNone/>
            </a:pPr>
            <a:r>
              <a:rPr lang="en-US" sz="7000" b="1" dirty="0">
                <a:solidFill>
                  <a:srgbClr val="229787"/>
                </a:solidFill>
                <a:cs typeface="Arial"/>
              </a:rPr>
              <a:t>Vegetable and/or Fruit</a:t>
            </a:r>
          </a:p>
          <a:p>
            <a:pPr lvl="2">
              <a:lnSpc>
                <a:spcPct val="110000"/>
              </a:lnSpc>
            </a:pPr>
            <a:r>
              <a:rPr lang="en-US" sz="6000" dirty="0">
                <a:solidFill>
                  <a:srgbClr val="229787"/>
                </a:solidFill>
                <a:cs typeface="Arial" panose="020B0604020202020204" pitchFamily="34" charset="0"/>
              </a:rPr>
              <a:t>¾ cup total (½ cup + ¼ cup)</a:t>
            </a:r>
          </a:p>
          <a:p>
            <a:pPr lvl="3">
              <a:lnSpc>
                <a:spcPct val="110000"/>
              </a:lnSpc>
              <a:buFont typeface="Arial" panose="020B0604020202020204" pitchFamily="34" charset="0"/>
              <a:buChar char="•"/>
            </a:pPr>
            <a:r>
              <a:rPr lang="en-US" sz="5800" dirty="0">
                <a:solidFill>
                  <a:srgbClr val="229787"/>
                </a:solidFill>
                <a:cs typeface="Arial" panose="020B0604020202020204" pitchFamily="34" charset="0"/>
              </a:rPr>
              <a:t>½ cup fruit + ¼ cup vegetable</a:t>
            </a:r>
          </a:p>
          <a:p>
            <a:pPr lvl="3">
              <a:lnSpc>
                <a:spcPct val="110000"/>
              </a:lnSpc>
              <a:buFont typeface="Arial" panose="020B0604020202020204" pitchFamily="34" charset="0"/>
              <a:buChar char="•"/>
            </a:pPr>
            <a:r>
              <a:rPr lang="en-US" sz="5800" dirty="0">
                <a:solidFill>
                  <a:srgbClr val="229787"/>
                </a:solidFill>
                <a:cs typeface="Arial" panose="020B0604020202020204" pitchFamily="34" charset="0"/>
              </a:rPr>
              <a:t>½ cup vegetable + ¼ cup fruit </a:t>
            </a:r>
          </a:p>
          <a:p>
            <a:pPr lvl="3">
              <a:lnSpc>
                <a:spcPct val="110000"/>
              </a:lnSpc>
              <a:buFont typeface="Arial" panose="020B0604020202020204" pitchFamily="34" charset="0"/>
              <a:buChar char="•"/>
            </a:pPr>
            <a:r>
              <a:rPr lang="en-US" sz="5800" dirty="0">
                <a:solidFill>
                  <a:srgbClr val="229787"/>
                </a:solidFill>
                <a:cs typeface="Arial" panose="020B0604020202020204" pitchFamily="34" charset="0"/>
              </a:rPr>
              <a:t>2 or more different vegetables</a:t>
            </a:r>
          </a:p>
          <a:p>
            <a:pPr lvl="3">
              <a:lnSpc>
                <a:spcPct val="110000"/>
              </a:lnSpc>
              <a:buFont typeface="Arial" panose="020B0604020202020204" pitchFamily="34" charset="0"/>
              <a:buChar char="•"/>
            </a:pPr>
            <a:r>
              <a:rPr lang="en-US" sz="5800" dirty="0">
                <a:solidFill>
                  <a:srgbClr val="229787"/>
                </a:solidFill>
                <a:cs typeface="Arial" panose="020B0604020202020204" pitchFamily="34" charset="0"/>
              </a:rPr>
              <a:t>2 or more different fruits</a:t>
            </a:r>
          </a:p>
          <a:p>
            <a:pPr marL="457200" lvl="1" indent="0">
              <a:buNone/>
            </a:pPr>
            <a:r>
              <a:rPr lang="en-US" sz="7000" b="1" dirty="0">
                <a:solidFill>
                  <a:srgbClr val="229787"/>
                </a:solidFill>
                <a:cs typeface="Arial"/>
              </a:rPr>
              <a:t>Grains</a:t>
            </a:r>
          </a:p>
          <a:p>
            <a:pPr lvl="2">
              <a:lnSpc>
                <a:spcPct val="110000"/>
              </a:lnSpc>
            </a:pPr>
            <a:r>
              <a:rPr lang="en-US" sz="7000" dirty="0">
                <a:solidFill>
                  <a:srgbClr val="229787"/>
                </a:solidFill>
                <a:cs typeface="Arial" panose="020B0604020202020204" pitchFamily="34" charset="0"/>
              </a:rPr>
              <a:t>  </a:t>
            </a:r>
            <a:r>
              <a:rPr lang="en-US" sz="6000" dirty="0">
                <a:solidFill>
                  <a:srgbClr val="229787"/>
                </a:solidFill>
                <a:cs typeface="Arial" panose="020B0604020202020204" pitchFamily="34" charset="0"/>
              </a:rPr>
              <a:t>1 serving/1 ounce equivalent</a:t>
            </a:r>
          </a:p>
          <a:p>
            <a:pPr lvl="3">
              <a:lnSpc>
                <a:spcPct val="110000"/>
              </a:lnSpc>
              <a:buFont typeface="Arial" panose="020B0604020202020204" pitchFamily="34" charset="0"/>
              <a:buChar char="•"/>
            </a:pPr>
            <a:r>
              <a:rPr lang="en-US" sz="5800" dirty="0">
                <a:solidFill>
                  <a:srgbClr val="229787"/>
                </a:solidFill>
                <a:cs typeface="Arial" panose="020B0604020202020204" pitchFamily="34" charset="0"/>
              </a:rPr>
              <a:t>Whole grain or Whole grain-rich (recommended)</a:t>
            </a:r>
          </a:p>
          <a:p>
            <a:pPr lvl="2"/>
            <a:endParaRPr lang="en-US" dirty="0">
              <a:effectLst/>
            </a:endParaRPr>
          </a:p>
          <a:p>
            <a:endParaRPr lang="en-US" dirty="0"/>
          </a:p>
        </p:txBody>
      </p:sp>
      <p:pic>
        <p:nvPicPr>
          <p:cNvPr id="3074" name="Picture 2">
            <a:extLst>
              <a:ext uri="{FF2B5EF4-FFF2-40B4-BE49-F238E27FC236}">
                <a16:creationId xmlns:a16="http://schemas.microsoft.com/office/drawing/2014/main" id="{4071CDAC-79FC-467D-BF63-18AA5AD43B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29480">
            <a:off x="5647204" y="641399"/>
            <a:ext cx="4968015" cy="304955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B2A357EF-601D-43A0-B325-AFB743004F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484"/>
          <a:stretch/>
        </p:blipFill>
        <p:spPr bwMode="auto">
          <a:xfrm rot="608693">
            <a:off x="7035708" y="3576225"/>
            <a:ext cx="4252507" cy="274934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0029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35591616-7ABA-4559-B56E-3AD6CAF031C0}"/>
              </a:ext>
            </a:extLst>
          </p:cNvPr>
          <p:cNvSpPr/>
          <p:nvPr/>
        </p:nvSpPr>
        <p:spPr>
          <a:xfrm>
            <a:off x="1339063" y="2493663"/>
            <a:ext cx="3815215" cy="1557279"/>
          </a:xfrm>
          <a:prstGeom prst="roundRect">
            <a:avLst/>
          </a:prstGeom>
          <a:solidFill>
            <a:srgbClr val="178AB2">
              <a:alpha val="19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422923" y="470256"/>
            <a:ext cx="10515600" cy="1325563"/>
          </a:xfrm>
        </p:spPr>
        <p:txBody>
          <a:bodyPr>
            <a:noAutofit/>
          </a:bodyPr>
          <a:lstStyle/>
          <a:p>
            <a:r>
              <a:rPr lang="en-US" b="1" dirty="0">
                <a:cs typeface="Aharoni" panose="02010803020104030203" pitchFamily="2" charset="-79"/>
              </a:rPr>
              <a:t>Dried Fruits/Leafy Vegetables</a:t>
            </a:r>
            <a:br>
              <a:rPr lang="en-US" b="1" dirty="0">
                <a:solidFill>
                  <a:srgbClr val="C00000"/>
                </a:solidFill>
                <a:cs typeface="Aharoni" panose="02010803020104030203" pitchFamily="2" charset="-79"/>
              </a:rPr>
            </a:br>
            <a:r>
              <a:rPr lang="en-US" sz="3600" i="1" dirty="0">
                <a:solidFill>
                  <a:srgbClr val="064961"/>
                </a:solidFill>
                <a:cs typeface="Calibri"/>
              </a:rPr>
              <a:t>SFSP Meal Pattern Crediting Only</a:t>
            </a:r>
          </a:p>
        </p:txBody>
      </p:sp>
      <p:sp>
        <p:nvSpPr>
          <p:cNvPr id="3" name="Content Placeholder 2"/>
          <p:cNvSpPr>
            <a:spLocks noGrp="1"/>
          </p:cNvSpPr>
          <p:nvPr>
            <p:ph idx="4294967295"/>
          </p:nvPr>
        </p:nvSpPr>
        <p:spPr>
          <a:xfrm>
            <a:off x="1529672" y="2613267"/>
            <a:ext cx="3596880" cy="770037"/>
          </a:xfrm>
        </p:spPr>
        <p:txBody>
          <a:bodyPr>
            <a:noAutofit/>
          </a:bodyPr>
          <a:lstStyle/>
          <a:p>
            <a:pPr marL="0" indent="0">
              <a:buNone/>
            </a:pPr>
            <a:r>
              <a:rPr lang="en-US" sz="4000" dirty="0">
                <a:solidFill>
                  <a:srgbClr val="FF0000"/>
                </a:solidFill>
                <a:cs typeface="Arial" panose="020B0604020202020204" pitchFamily="34" charset="0"/>
              </a:rPr>
              <a:t>¼</a:t>
            </a:r>
            <a:r>
              <a:rPr lang="en-US" sz="3600" dirty="0">
                <a:cs typeface="Arial" panose="020B0604020202020204" pitchFamily="34" charset="0"/>
              </a:rPr>
              <a:t> cup dried fruit </a:t>
            </a:r>
          </a:p>
          <a:p>
            <a:pPr marL="0" indent="0">
              <a:buNone/>
            </a:pPr>
            <a:r>
              <a:rPr lang="en-US" sz="4800" b="1" dirty="0">
                <a:solidFill>
                  <a:schemeClr val="tx1"/>
                </a:solidFill>
                <a:cs typeface="Arial" panose="020B0604020202020204" pitchFamily="34" charset="0"/>
              </a:rPr>
              <a:t>=</a:t>
            </a:r>
            <a:r>
              <a:rPr lang="en-US" sz="3600" dirty="0">
                <a:cs typeface="Arial" panose="020B0604020202020204" pitchFamily="34" charset="0"/>
              </a:rPr>
              <a:t> </a:t>
            </a:r>
            <a:r>
              <a:rPr lang="en-US" sz="4000" dirty="0">
                <a:solidFill>
                  <a:srgbClr val="FF0000"/>
                </a:solidFill>
                <a:cs typeface="Arial" panose="020B0604020202020204" pitchFamily="34" charset="0"/>
              </a:rPr>
              <a:t>¼</a:t>
            </a:r>
            <a:r>
              <a:rPr lang="en-US" sz="3600" dirty="0">
                <a:cs typeface="Arial" panose="020B0604020202020204" pitchFamily="34" charset="0"/>
              </a:rPr>
              <a:t> cup fruit</a:t>
            </a:r>
          </a:p>
          <a:p>
            <a:pPr marL="0" indent="0">
              <a:buNone/>
            </a:pPr>
            <a:r>
              <a:rPr lang="en-US" sz="3600" dirty="0">
                <a:cs typeface="Arial" panose="020B0604020202020204" pitchFamily="34" charset="0"/>
              </a:rPr>
              <a:t>  </a:t>
            </a:r>
          </a:p>
          <a:p>
            <a:pPr marL="0" indent="0">
              <a:buNone/>
            </a:pPr>
            <a:r>
              <a:rPr lang="en-US" sz="3600" dirty="0">
                <a:cs typeface="Arial" panose="020B0604020202020204" pitchFamily="34" charset="0"/>
              </a:rPr>
              <a:t> </a:t>
            </a:r>
            <a:r>
              <a:rPr lang="en-US" sz="3600"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p:txBody>
      </p:sp>
      <p:sp>
        <p:nvSpPr>
          <p:cNvPr id="6" name="AutoShape 2" descr="Image result for picture of apple clipart"/>
          <p:cNvSpPr>
            <a:spLocks noChangeAspect="1" noChangeArrowheads="1"/>
          </p:cNvSpPr>
          <p:nvPr/>
        </p:nvSpPr>
        <p:spPr bwMode="auto">
          <a:xfrm>
            <a:off x="1640682" y="434578"/>
            <a:ext cx="885825" cy="8858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8" name="AutoShape 4" descr="Image result for picture of baby carrots clipart"/>
          <p:cNvSpPr>
            <a:spLocks noChangeAspect="1" noChangeArrowheads="1"/>
          </p:cNvSpPr>
          <p:nvPr/>
        </p:nvSpPr>
        <p:spPr bwMode="auto">
          <a:xfrm>
            <a:off x="1640683" y="475060"/>
            <a:ext cx="1564481" cy="8001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2343" y="4095173"/>
            <a:ext cx="2885281" cy="1890714"/>
          </a:xfrm>
          <a:prstGeom prst="ellipse">
            <a:avLst/>
          </a:prstGeom>
          <a:ln>
            <a:noFill/>
          </a:ln>
          <a:effectLst>
            <a:softEdge rad="112500"/>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453" y="4278844"/>
            <a:ext cx="1890713" cy="1890713"/>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14075" t="6661" r="10404" b="233"/>
          <a:stretch/>
        </p:blipFill>
        <p:spPr>
          <a:xfrm>
            <a:off x="1810209" y="4365632"/>
            <a:ext cx="1314244" cy="1620254"/>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3430" y="306037"/>
            <a:ext cx="2059492" cy="2059492"/>
          </a:xfrm>
          <a:prstGeom prst="ellipse">
            <a:avLst/>
          </a:prstGeom>
        </p:spPr>
      </p:pic>
      <p:sp>
        <p:nvSpPr>
          <p:cNvPr id="12" name="Rectangle: Rounded Corners 11">
            <a:extLst>
              <a:ext uri="{FF2B5EF4-FFF2-40B4-BE49-F238E27FC236}">
                <a16:creationId xmlns:a16="http://schemas.microsoft.com/office/drawing/2014/main" id="{780F3383-89CF-45A9-B338-3A7E1293C630}"/>
              </a:ext>
            </a:extLst>
          </p:cNvPr>
          <p:cNvSpPr/>
          <p:nvPr/>
        </p:nvSpPr>
        <p:spPr>
          <a:xfrm>
            <a:off x="6096000" y="2490519"/>
            <a:ext cx="4618182" cy="1557279"/>
          </a:xfrm>
          <a:prstGeom prst="roundRect">
            <a:avLst/>
          </a:prstGeom>
          <a:solidFill>
            <a:schemeClr val="accent4">
              <a:alpha val="1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F05075EE-3E1F-4309-A117-679C09A20F91}"/>
              </a:ext>
            </a:extLst>
          </p:cNvPr>
          <p:cNvSpPr txBox="1">
            <a:spLocks/>
          </p:cNvSpPr>
          <p:nvPr/>
        </p:nvSpPr>
        <p:spPr>
          <a:xfrm>
            <a:off x="6234755" y="2504110"/>
            <a:ext cx="4618182" cy="12529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E48126"/>
              </a:buClr>
              <a:buFont typeface="Arial" panose="020B0604020202020204" pitchFamily="34" charset="0"/>
              <a:buChar char="•"/>
              <a:defRPr sz="2400" kern="1200">
                <a:solidFill>
                  <a:srgbClr val="229787"/>
                </a:solidFill>
                <a:latin typeface="+mn-lt"/>
                <a:ea typeface="+mn-ea"/>
                <a:cs typeface="+mn-cs"/>
              </a:defRPr>
            </a:lvl1pPr>
            <a:lvl2pPr marL="685800" indent="-228600" algn="l" defTabSz="914400" rtl="0" eaLnBrk="1" latinLnBrk="0" hangingPunct="1">
              <a:lnSpc>
                <a:spcPct val="90000"/>
              </a:lnSpc>
              <a:spcBef>
                <a:spcPts val="500"/>
              </a:spcBef>
              <a:buClr>
                <a:srgbClr val="4FC2C0"/>
              </a:buClr>
              <a:buSzPct val="60000"/>
              <a:buFont typeface=".Lucida Grande UI Regular"/>
              <a:buChar char="◆"/>
              <a:defRPr sz="2000" kern="1200">
                <a:solidFill>
                  <a:srgbClr val="064961"/>
                </a:solidFill>
                <a:latin typeface="+mn-lt"/>
                <a:ea typeface="+mn-ea"/>
                <a:cs typeface="+mn-cs"/>
              </a:defRPr>
            </a:lvl2pPr>
            <a:lvl3pPr marL="1143000" indent="-228600" algn="l" defTabSz="914400" rtl="0" eaLnBrk="1" latinLnBrk="0" hangingPunct="1">
              <a:lnSpc>
                <a:spcPct val="90000"/>
              </a:lnSpc>
              <a:spcBef>
                <a:spcPts val="500"/>
              </a:spcBef>
              <a:buClr>
                <a:srgbClr val="B12524"/>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4FC2C0"/>
              </a:buClr>
              <a:buFont typeface="System Font Regular"/>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rgbClr val="FF0000"/>
                </a:solidFill>
                <a:cs typeface="Arial" panose="020B0604020202020204" pitchFamily="34" charset="0"/>
              </a:rPr>
              <a:t>½ </a:t>
            </a:r>
            <a:r>
              <a:rPr lang="en-US" sz="3600" dirty="0">
                <a:cs typeface="Arial" panose="020B0604020202020204" pitchFamily="34" charset="0"/>
              </a:rPr>
              <a:t>cup raw leafy greens</a:t>
            </a:r>
          </a:p>
          <a:p>
            <a:pPr marL="0" indent="0">
              <a:buNone/>
            </a:pPr>
            <a:r>
              <a:rPr lang="en-US" sz="4400" dirty="0">
                <a:cs typeface="Arial" panose="020B0604020202020204" pitchFamily="34" charset="0"/>
              </a:rPr>
              <a:t> </a:t>
            </a:r>
            <a:r>
              <a:rPr lang="en-US" sz="4800" b="1" dirty="0">
                <a:solidFill>
                  <a:schemeClr val="tx1"/>
                </a:solidFill>
                <a:cs typeface="Arial" panose="020B0604020202020204" pitchFamily="34" charset="0"/>
              </a:rPr>
              <a:t>=</a:t>
            </a:r>
            <a:r>
              <a:rPr lang="en-US" sz="4400" dirty="0">
                <a:cs typeface="Arial" panose="020B0604020202020204" pitchFamily="34" charset="0"/>
              </a:rPr>
              <a:t> </a:t>
            </a:r>
            <a:r>
              <a:rPr lang="en-US" sz="3600" dirty="0">
                <a:solidFill>
                  <a:srgbClr val="FF0000"/>
                </a:solidFill>
                <a:cs typeface="Arial" panose="020B0604020202020204" pitchFamily="34" charset="0"/>
              </a:rPr>
              <a:t>½</a:t>
            </a:r>
            <a:r>
              <a:rPr lang="en-US" sz="3600" dirty="0">
                <a:cs typeface="Arial" panose="020B0604020202020204" pitchFamily="34" charset="0"/>
              </a:rPr>
              <a:t> cup vegetable</a:t>
            </a:r>
            <a:endParaRPr lang="en-US"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pPr marL="457200" lvl="1" indent="0">
              <a:buNone/>
            </a:pPr>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15765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a:t>Hominy</a:t>
            </a:r>
            <a:endParaRPr lang="en-US" sz="4000" b="1" dirty="0"/>
          </a:p>
        </p:txBody>
      </p:sp>
      <p:sp>
        <p:nvSpPr>
          <p:cNvPr id="3" name="Content Placeholder 2"/>
          <p:cNvSpPr>
            <a:spLocks noGrp="1"/>
          </p:cNvSpPr>
          <p:nvPr>
            <p:ph idx="4294967295"/>
          </p:nvPr>
        </p:nvSpPr>
        <p:spPr>
          <a:xfrm>
            <a:off x="509155" y="1794741"/>
            <a:ext cx="5376079" cy="4367213"/>
          </a:xfrm>
        </p:spPr>
        <p:txBody>
          <a:bodyPr>
            <a:noAutofit/>
          </a:bodyPr>
          <a:lstStyle/>
          <a:p>
            <a:pPr marL="457200" lvl="1" indent="0">
              <a:buNone/>
            </a:pPr>
            <a:r>
              <a:rPr lang="en-US" sz="3600" b="1" dirty="0">
                <a:solidFill>
                  <a:srgbClr val="178AB2"/>
                </a:solidFill>
              </a:rPr>
              <a:t>Vegetable (Posole)</a:t>
            </a:r>
          </a:p>
          <a:p>
            <a:pPr marL="457200" lvl="1" indent="0">
              <a:buNone/>
            </a:pPr>
            <a:r>
              <a:rPr lang="en-US" sz="3600" b="1" dirty="0">
                <a:solidFill>
                  <a:srgbClr val="229787"/>
                </a:solidFill>
              </a:rPr>
              <a:t>¼ cup </a:t>
            </a:r>
            <a:r>
              <a:rPr lang="en-US" sz="3600" dirty="0">
                <a:solidFill>
                  <a:srgbClr val="229787"/>
                </a:solidFill>
              </a:rPr>
              <a:t>canned, drained hominy =</a:t>
            </a:r>
          </a:p>
          <a:p>
            <a:pPr marL="457200" lvl="1" indent="0">
              <a:buNone/>
            </a:pPr>
            <a:r>
              <a:rPr lang="en-US" sz="3600" b="1" dirty="0">
                <a:solidFill>
                  <a:srgbClr val="229787"/>
                </a:solidFill>
              </a:rPr>
              <a:t>¼ cup vegetable</a:t>
            </a:r>
          </a:p>
        </p:txBody>
      </p:sp>
      <p:pic>
        <p:nvPicPr>
          <p:cNvPr id="1026" name="Picture 2" descr="Pork Pozole - Mealthy.com">
            <a:extLst>
              <a:ext uri="{FF2B5EF4-FFF2-40B4-BE49-F238E27FC236}">
                <a16:creationId xmlns:a16="http://schemas.microsoft.com/office/drawing/2014/main" id="{993FD25F-0664-4B97-9438-37BCEBF64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9072" y="1690688"/>
            <a:ext cx="4219158" cy="2812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58524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5008" y="602769"/>
            <a:ext cx="10515600" cy="1325563"/>
          </a:xfrm>
        </p:spPr>
        <p:txBody>
          <a:bodyPr>
            <a:normAutofit/>
          </a:bodyPr>
          <a:lstStyle/>
          <a:p>
            <a:r>
              <a:rPr lang="en-US" b="1" dirty="0">
                <a:ea typeface="Tahoma" panose="020B0604030504040204" pitchFamily="34" charset="0"/>
                <a:cs typeface="Helvetica" panose="020B0604020202020204" pitchFamily="34" charset="0"/>
              </a:rPr>
              <a:t>Creditable Meat Products</a:t>
            </a:r>
            <a:br>
              <a:rPr lang="en-US" dirty="0">
                <a:ea typeface="Tahoma" panose="020B0604030504040204" pitchFamily="34" charset="0"/>
                <a:cs typeface="Helvetica" panose="020B0604020202020204" pitchFamily="34" charset="0"/>
              </a:rPr>
            </a:br>
            <a:r>
              <a:rPr lang="en-US" b="0" i="1" dirty="0">
                <a:solidFill>
                  <a:srgbClr val="064961"/>
                </a:solidFill>
                <a:ea typeface="Tahoma" panose="020B0604030504040204" pitchFamily="34" charset="0"/>
                <a:cs typeface="Helvetica" panose="020B0604020202020204" pitchFamily="34" charset="0"/>
              </a:rPr>
              <a:t>Dried Meat, Poultry, Seafoo</a:t>
            </a:r>
            <a:r>
              <a:rPr lang="en-US" b="0" i="1" dirty="0">
                <a:solidFill>
                  <a:srgbClr val="064961"/>
                </a:solidFill>
                <a:ea typeface="Tahoma" panose="020B0604030504040204" pitchFamily="34" charset="0"/>
                <a:cs typeface="Tahoma" panose="020B0604030504040204" pitchFamily="34" charset="0"/>
              </a:rPr>
              <a:t>d</a:t>
            </a:r>
          </a:p>
        </p:txBody>
      </p:sp>
      <p:sp>
        <p:nvSpPr>
          <p:cNvPr id="3" name="Content Placeholder 2"/>
          <p:cNvSpPr>
            <a:spLocks noGrp="1"/>
          </p:cNvSpPr>
          <p:nvPr>
            <p:ph idx="4294967295"/>
          </p:nvPr>
        </p:nvSpPr>
        <p:spPr>
          <a:xfrm>
            <a:off x="607707" y="1937114"/>
            <a:ext cx="6269747" cy="4706938"/>
          </a:xfrm>
        </p:spPr>
        <p:txBody>
          <a:bodyPr>
            <a:noAutofit/>
          </a:bodyPr>
          <a:lstStyle/>
          <a:p>
            <a:pPr marL="0" indent="0">
              <a:buNone/>
            </a:pPr>
            <a:r>
              <a:rPr lang="en-US" sz="3200" b="1" dirty="0">
                <a:cs typeface="Arial" panose="020B0604020202020204" pitchFamily="34" charset="0"/>
              </a:rPr>
              <a:t>Meals</a:t>
            </a:r>
          </a:p>
          <a:p>
            <a:pPr lvl="1">
              <a:buClr>
                <a:srgbClr val="B12524"/>
              </a:buClr>
              <a:buSzPct val="110000"/>
              <a:buFont typeface="Arial" panose="020B0604020202020204" pitchFamily="34" charset="0"/>
              <a:buChar char="•"/>
            </a:pPr>
            <a:r>
              <a:rPr lang="en-US" sz="2200" dirty="0">
                <a:solidFill>
                  <a:srgbClr val="229787"/>
                </a:solidFill>
                <a:cs typeface="Arial" panose="020B0604020202020204" pitchFamily="34" charset="0"/>
              </a:rPr>
              <a:t>Off-Site for Field Trips</a:t>
            </a:r>
          </a:p>
          <a:p>
            <a:pPr lvl="1">
              <a:buClr>
                <a:srgbClr val="B12524"/>
              </a:buClr>
              <a:buSzPct val="110000"/>
              <a:buFont typeface="Arial" panose="020B0604020202020204" pitchFamily="34" charset="0"/>
              <a:buChar char="•"/>
            </a:pPr>
            <a:r>
              <a:rPr lang="en-US" sz="2200" dirty="0">
                <a:solidFill>
                  <a:srgbClr val="229787"/>
                </a:solidFill>
                <a:cs typeface="Arial" panose="020B0604020202020204" pitchFamily="34" charset="0"/>
              </a:rPr>
              <a:t>Recommended for Snacks</a:t>
            </a:r>
          </a:p>
          <a:p>
            <a:pPr marL="0" indent="0">
              <a:buNone/>
            </a:pPr>
            <a:r>
              <a:rPr lang="en-US" sz="3200" b="1" dirty="0">
                <a:cs typeface="Arial" panose="020B0604020202020204" pitchFamily="34" charset="0"/>
              </a:rPr>
              <a:t>Nutrition</a:t>
            </a:r>
          </a:p>
          <a:p>
            <a:pPr lvl="1">
              <a:buClr>
                <a:srgbClr val="B12524"/>
              </a:buClr>
              <a:buSzPct val="110000"/>
              <a:buFont typeface="Arial" panose="020B0604020202020204" pitchFamily="34" charset="0"/>
              <a:buChar char="•"/>
            </a:pPr>
            <a:r>
              <a:rPr lang="en-US" sz="2200" dirty="0">
                <a:solidFill>
                  <a:srgbClr val="229787"/>
                </a:solidFill>
                <a:cs typeface="Arial" panose="020B0604020202020204" pitchFamily="34" charset="0"/>
              </a:rPr>
              <a:t>High in sodium and saturated fat</a:t>
            </a:r>
          </a:p>
          <a:p>
            <a:pPr marL="0" indent="0">
              <a:buNone/>
            </a:pPr>
            <a:r>
              <a:rPr lang="en-US" sz="3200" b="1" dirty="0">
                <a:cs typeface="Arial" panose="020B0604020202020204" pitchFamily="34" charset="0"/>
              </a:rPr>
              <a:t>Required Documentation</a:t>
            </a:r>
          </a:p>
          <a:p>
            <a:pPr lvl="1">
              <a:buClr>
                <a:srgbClr val="B12524"/>
              </a:buClr>
              <a:buSzPct val="110000"/>
              <a:buFont typeface="Arial" panose="020B0604020202020204" pitchFamily="34" charset="0"/>
              <a:buChar char="•"/>
            </a:pPr>
            <a:r>
              <a:rPr lang="en-US" sz="2200" dirty="0">
                <a:solidFill>
                  <a:srgbClr val="229787"/>
                </a:solidFill>
                <a:cs typeface="Arial" panose="020B0604020202020204" pitchFamily="34" charset="0"/>
              </a:rPr>
              <a:t>CN Label</a:t>
            </a:r>
          </a:p>
          <a:p>
            <a:pPr lvl="1">
              <a:buClr>
                <a:srgbClr val="B12524"/>
              </a:buClr>
              <a:buSzPct val="110000"/>
              <a:buFont typeface="Arial" panose="020B0604020202020204" pitchFamily="34" charset="0"/>
              <a:buChar char="•"/>
            </a:pPr>
            <a:r>
              <a:rPr lang="en-US" sz="2200" dirty="0">
                <a:solidFill>
                  <a:srgbClr val="229787"/>
                </a:solidFill>
                <a:cs typeface="Arial" panose="020B0604020202020204" pitchFamily="34" charset="0"/>
              </a:rPr>
              <a:t>Product Formulation Statement</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0258" y="3234657"/>
            <a:ext cx="4576734" cy="2810689"/>
          </a:xfrm>
          <a:prstGeom prst="ellipse">
            <a:avLst/>
          </a:prstGeom>
          <a:ln>
            <a:noFill/>
          </a:ln>
          <a:effectLst>
            <a:softEdge rad="112500"/>
          </a:effec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4507" y="471474"/>
            <a:ext cx="1724051" cy="2957526"/>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34368" r="34988"/>
          <a:stretch/>
        </p:blipFill>
        <p:spPr>
          <a:xfrm>
            <a:off x="9661362" y="846094"/>
            <a:ext cx="1430236" cy="2763182"/>
          </a:xfrm>
          <a:prstGeom prst="rect">
            <a:avLst/>
          </a:prstGeom>
        </p:spPr>
      </p:pic>
    </p:spTree>
    <p:extLst>
      <p:ext uri="{BB962C8B-B14F-4D97-AF65-F5344CB8AC3E}">
        <p14:creationId xmlns:p14="http://schemas.microsoft.com/office/powerpoint/2010/main" val="30201615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ea typeface="Tahoma" panose="020B0604030504040204" pitchFamily="34" charset="0"/>
                <a:cs typeface="Helvetica" panose="020B0604020202020204" pitchFamily="34" charset="0"/>
              </a:rPr>
              <a:t>Packaged Luncheon Meats</a:t>
            </a:r>
          </a:p>
        </p:txBody>
      </p:sp>
      <p:sp>
        <p:nvSpPr>
          <p:cNvPr id="3" name="Content Placeholder 2"/>
          <p:cNvSpPr>
            <a:spLocks noGrp="1"/>
          </p:cNvSpPr>
          <p:nvPr>
            <p:ph idx="4294967295"/>
          </p:nvPr>
        </p:nvSpPr>
        <p:spPr>
          <a:xfrm>
            <a:off x="838200" y="1782638"/>
            <a:ext cx="5822950" cy="4367212"/>
          </a:xfrm>
        </p:spPr>
        <p:txBody>
          <a:bodyPr>
            <a:normAutofit/>
          </a:bodyPr>
          <a:lstStyle/>
          <a:p>
            <a:pPr marL="0" indent="0">
              <a:buNone/>
            </a:pPr>
            <a:r>
              <a:rPr lang="en-US" sz="3200" b="1" dirty="0">
                <a:cs typeface="Arial" panose="020B0604020202020204" pitchFamily="34" charset="0"/>
              </a:rPr>
              <a:t>Documentation required </a:t>
            </a:r>
          </a:p>
          <a:p>
            <a:pPr lvl="1">
              <a:buClr>
                <a:srgbClr val="B12524"/>
              </a:buClr>
              <a:buSzPct val="110000"/>
              <a:buFont typeface="Arial" panose="020B0604020202020204" pitchFamily="34" charset="0"/>
              <a:buChar char="•"/>
            </a:pPr>
            <a:r>
              <a:rPr lang="en-US" sz="2200" dirty="0">
                <a:solidFill>
                  <a:srgbClr val="229787"/>
                </a:solidFill>
                <a:cs typeface="Arial" panose="020B0604020202020204" pitchFamily="34" charset="0"/>
              </a:rPr>
              <a:t>CN Label</a:t>
            </a:r>
          </a:p>
          <a:p>
            <a:pPr lvl="1">
              <a:buClr>
                <a:srgbClr val="B12524"/>
              </a:buClr>
              <a:buSzPct val="110000"/>
              <a:buFont typeface="Arial" panose="020B0604020202020204" pitchFamily="34" charset="0"/>
              <a:buChar char="•"/>
            </a:pPr>
            <a:r>
              <a:rPr lang="en-US" sz="2200" dirty="0">
                <a:solidFill>
                  <a:srgbClr val="229787"/>
                </a:solidFill>
                <a:cs typeface="Arial" panose="020B0604020202020204" pitchFamily="34" charset="0"/>
              </a:rPr>
              <a:t>USDA Foods Fact Sheet</a:t>
            </a:r>
          </a:p>
          <a:p>
            <a:pPr lvl="1">
              <a:buClr>
                <a:srgbClr val="B12524"/>
              </a:buClr>
              <a:buSzPct val="110000"/>
              <a:buFont typeface="Arial" panose="020B0604020202020204" pitchFamily="34" charset="0"/>
              <a:buChar char="•"/>
            </a:pPr>
            <a:r>
              <a:rPr lang="en-US" sz="2200" dirty="0">
                <a:solidFill>
                  <a:srgbClr val="229787"/>
                </a:solidFill>
                <a:cs typeface="Arial" panose="020B0604020202020204" pitchFamily="34" charset="0"/>
              </a:rPr>
              <a:t>Product Formulation Statement (PFS)</a:t>
            </a:r>
          </a:p>
          <a:p>
            <a:endParaRPr lang="en-US" sz="4000" dirty="0">
              <a:cs typeface="Arial" panose="020B0604020202020204" pitchFamily="34" charset="0"/>
            </a:endParaRPr>
          </a:p>
          <a:p>
            <a:pPr lvl="1"/>
            <a:endParaRPr lang="en-US" sz="3200" dirty="0">
              <a:latin typeface="Arial" panose="020B0604020202020204" pitchFamily="34" charset="0"/>
              <a:cs typeface="Arial" panose="020B0604020202020204" pitchFamily="34" charset="0"/>
            </a:endParaRPr>
          </a:p>
          <a:p>
            <a:pPr lvl="1"/>
            <a:endParaRPr lang="en-US" sz="32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7247190" y="1245394"/>
            <a:ext cx="4106610" cy="4367212"/>
          </a:xfrm>
          <a:prstGeom prst="rect">
            <a:avLst/>
          </a:prstGeom>
          <a:ln>
            <a:noFill/>
          </a:ln>
          <a:effectLst>
            <a:softEdge rad="112500"/>
          </a:effec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6541" y="490662"/>
            <a:ext cx="1494518" cy="1509463"/>
          </a:xfrm>
          <a:prstGeom prst="rect">
            <a:avLst/>
          </a:prstGeom>
        </p:spPr>
      </p:pic>
    </p:spTree>
    <p:extLst>
      <p:ext uri="{BB962C8B-B14F-4D97-AF65-F5344CB8AC3E}">
        <p14:creationId xmlns:p14="http://schemas.microsoft.com/office/powerpoint/2010/main" val="5626585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B4A4746-A3AD-4A24-BC08-7F02CF239B26}"/>
              </a:ext>
            </a:extLst>
          </p:cNvPr>
          <p:cNvPicPr>
            <a:picLocks noGrp="1" noChangeAspect="1"/>
          </p:cNvPicPr>
          <p:nvPr>
            <p:ph idx="1"/>
          </p:nvPr>
        </p:nvPicPr>
        <p:blipFill rotWithShape="1">
          <a:blip r:embed="rId2"/>
          <a:srcRect l="11615" t="11129" r="11016" b="11129"/>
          <a:stretch/>
        </p:blipFill>
        <p:spPr>
          <a:xfrm>
            <a:off x="698005" y="-29689"/>
            <a:ext cx="10617200" cy="6858001"/>
          </a:xfrm>
          <a:prstGeom prst="rect">
            <a:avLst/>
          </a:prstGeom>
        </p:spPr>
      </p:pic>
    </p:spTree>
    <p:extLst>
      <p:ext uri="{BB962C8B-B14F-4D97-AF65-F5344CB8AC3E}">
        <p14:creationId xmlns:p14="http://schemas.microsoft.com/office/powerpoint/2010/main" val="41390089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ext Box 3"/>
          <p:cNvSpPr txBox="1">
            <a:spLocks noChangeArrowheads="1"/>
          </p:cNvSpPr>
          <p:nvPr/>
        </p:nvSpPr>
        <p:spPr bwMode="auto">
          <a:xfrm>
            <a:off x="5930900" y="1982450"/>
            <a:ext cx="5528425" cy="1446550"/>
          </a:xfrm>
          <a:prstGeom prst="rect">
            <a:avLst/>
          </a:prstGeom>
          <a:noFill/>
          <a:ln w="9525">
            <a:noFill/>
            <a:miter lim="800000"/>
            <a:headEnd/>
            <a:tailEnd/>
          </a:ln>
        </p:spPr>
        <p:txBody>
          <a:bodyPr wrap="square">
            <a:spAutoFit/>
          </a:bodyPr>
          <a:lstStyle/>
          <a:p>
            <a:pPr algn="ctr">
              <a:spcBef>
                <a:spcPct val="50000"/>
              </a:spcBef>
            </a:pPr>
            <a:r>
              <a:rPr lang="en-US" sz="4400" b="1" dirty="0">
                <a:solidFill>
                  <a:srgbClr val="C00000"/>
                </a:solidFill>
                <a:cs typeface="Arial" panose="020B0604020202020204" pitchFamily="34" charset="0"/>
              </a:rPr>
              <a:t>Product Formulation Statement (PFS)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219700" cy="6858000"/>
          </a:xfrm>
          <a:prstGeom prst="rect">
            <a:avLst/>
          </a:prstGeom>
        </p:spPr>
      </p:pic>
    </p:spTree>
    <p:extLst>
      <p:ext uri="{BB962C8B-B14F-4D97-AF65-F5344CB8AC3E}">
        <p14:creationId xmlns:p14="http://schemas.microsoft.com/office/powerpoint/2010/main" val="6853130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t="7710" b="13738"/>
          <a:stretch/>
        </p:blipFill>
        <p:spPr>
          <a:xfrm>
            <a:off x="0" y="0"/>
            <a:ext cx="12319000" cy="6858000"/>
          </a:xfrm>
        </p:spPr>
      </p:pic>
      <p:sp>
        <p:nvSpPr>
          <p:cNvPr id="7" name="Rectangle: Rounded Corners 6">
            <a:extLst>
              <a:ext uri="{FF2B5EF4-FFF2-40B4-BE49-F238E27FC236}">
                <a16:creationId xmlns:a16="http://schemas.microsoft.com/office/drawing/2014/main" id="{30FEF9BB-D879-4B7C-BF21-592B9E991897}"/>
              </a:ext>
            </a:extLst>
          </p:cNvPr>
          <p:cNvSpPr/>
          <p:nvPr/>
        </p:nvSpPr>
        <p:spPr>
          <a:xfrm>
            <a:off x="6362700" y="221769"/>
            <a:ext cx="6159500" cy="1220921"/>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BF22EB6B-3533-4DFB-B65F-C7579A8D3BE4}"/>
              </a:ext>
            </a:extLst>
          </p:cNvPr>
          <p:cNvSpPr txBox="1">
            <a:spLocks/>
          </p:cNvSpPr>
          <p:nvPr/>
        </p:nvSpPr>
        <p:spPr>
          <a:xfrm>
            <a:off x="6464300" y="209069"/>
            <a:ext cx="103994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B12524"/>
                </a:solidFill>
                <a:latin typeface="+mn-lt"/>
                <a:ea typeface="+mj-ea"/>
                <a:cs typeface="+mj-cs"/>
              </a:defRPr>
            </a:lvl1pPr>
          </a:lstStyle>
          <a:p>
            <a:r>
              <a:rPr lang="en-US" b="1" dirty="0"/>
              <a:t>Lunch/Supper</a:t>
            </a:r>
            <a:br>
              <a:rPr lang="en-US" dirty="0">
                <a:ea typeface="Tahoma" panose="020B0604030504040204" pitchFamily="34" charset="0"/>
                <a:cs typeface="Helvetica" panose="020B0604020202020204" pitchFamily="34" charset="0"/>
              </a:rPr>
            </a:br>
            <a:r>
              <a:rPr lang="en-US" b="0" i="1" dirty="0">
                <a:solidFill>
                  <a:srgbClr val="064961"/>
                </a:solidFill>
                <a:ea typeface="Tahoma" panose="020B0604030504040204" pitchFamily="34" charset="0"/>
                <a:cs typeface="Helvetica" panose="020B0604020202020204" pitchFamily="34" charset="0"/>
              </a:rPr>
              <a:t>Is this meal reimbursable?</a:t>
            </a:r>
            <a:endParaRPr lang="en-US" b="0" i="1" dirty="0">
              <a:solidFill>
                <a:srgbClr val="064961"/>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570096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3209" y="365125"/>
            <a:ext cx="10515600" cy="1325563"/>
          </a:xfrm>
        </p:spPr>
        <p:txBody>
          <a:bodyPr/>
          <a:lstStyle/>
          <a:p>
            <a:r>
              <a:rPr lang="en-US" b="1" dirty="0">
                <a:cs typeface="Arial" panose="020B0604020202020204" pitchFamily="34" charset="0"/>
              </a:rPr>
              <a:t>Snack</a:t>
            </a:r>
            <a:endParaRPr lang="en-US" b="1" dirty="0"/>
          </a:p>
        </p:txBody>
      </p:sp>
      <p:sp>
        <p:nvSpPr>
          <p:cNvPr id="3" name="Content Placeholder 2"/>
          <p:cNvSpPr>
            <a:spLocks noGrp="1"/>
          </p:cNvSpPr>
          <p:nvPr>
            <p:ph idx="4294967295"/>
          </p:nvPr>
        </p:nvSpPr>
        <p:spPr>
          <a:xfrm>
            <a:off x="402212" y="1244600"/>
            <a:ext cx="10025063" cy="5356225"/>
          </a:xfrm>
        </p:spPr>
        <p:txBody>
          <a:bodyPr vert="horz" lIns="91440" tIns="45720" rIns="91440" bIns="45720" rtlCol="0" anchor="t">
            <a:normAutofit fontScale="40000" lnSpcReduction="20000"/>
          </a:bodyPr>
          <a:lstStyle/>
          <a:p>
            <a:pPr marL="0" indent="0">
              <a:lnSpc>
                <a:spcPct val="110000"/>
              </a:lnSpc>
              <a:buNone/>
            </a:pPr>
            <a:r>
              <a:rPr lang="en-US" sz="11100" dirty="0">
                <a:solidFill>
                  <a:srgbClr val="064961"/>
                </a:solidFill>
                <a:cs typeface="Arial"/>
              </a:rPr>
              <a:t>  </a:t>
            </a:r>
            <a:r>
              <a:rPr lang="en-US" sz="8000" b="1" dirty="0">
                <a:solidFill>
                  <a:srgbClr val="064961"/>
                </a:solidFill>
                <a:cs typeface="Arial"/>
              </a:rPr>
              <a:t>Serve two or more components</a:t>
            </a:r>
            <a:r>
              <a:rPr lang="en-US" sz="9000" dirty="0">
                <a:solidFill>
                  <a:srgbClr val="064961"/>
                </a:solidFill>
                <a:cs typeface="Arial"/>
              </a:rPr>
              <a:t>:</a:t>
            </a:r>
          </a:p>
          <a:p>
            <a:pPr marL="457200" lvl="1" indent="0">
              <a:lnSpc>
                <a:spcPct val="110000"/>
              </a:lnSpc>
              <a:buNone/>
            </a:pPr>
            <a:r>
              <a:rPr lang="en-US" sz="7000" dirty="0">
                <a:cs typeface="Arial" panose="020B0604020202020204" pitchFamily="34" charset="0"/>
              </a:rPr>
              <a:t>1.</a:t>
            </a:r>
            <a:r>
              <a:rPr lang="en-US" sz="7000" dirty="0">
                <a:solidFill>
                  <a:srgbClr val="229787"/>
                </a:solidFill>
                <a:cs typeface="Arial" panose="020B0604020202020204" pitchFamily="34" charset="0"/>
              </a:rPr>
              <a:t> </a:t>
            </a:r>
            <a:r>
              <a:rPr lang="en-US" sz="7000" b="1" dirty="0">
                <a:solidFill>
                  <a:srgbClr val="229787"/>
                </a:solidFill>
                <a:cs typeface="Arial" panose="020B0604020202020204" pitchFamily="34" charset="0"/>
              </a:rPr>
              <a:t>Milk – </a:t>
            </a:r>
            <a:r>
              <a:rPr lang="en-US" sz="7000" dirty="0">
                <a:solidFill>
                  <a:srgbClr val="229787"/>
                </a:solidFill>
                <a:cs typeface="Arial" panose="020B0604020202020204" pitchFamily="34" charset="0"/>
              </a:rPr>
              <a:t>1 cup or ½ pint</a:t>
            </a:r>
          </a:p>
          <a:p>
            <a:pPr marL="457200" lvl="1" indent="0">
              <a:lnSpc>
                <a:spcPct val="110000"/>
              </a:lnSpc>
              <a:buNone/>
            </a:pPr>
            <a:r>
              <a:rPr lang="en-US" sz="7000" dirty="0">
                <a:cs typeface="Arial" panose="020B0604020202020204" pitchFamily="34" charset="0"/>
              </a:rPr>
              <a:t>2.</a:t>
            </a:r>
            <a:r>
              <a:rPr lang="en-US" sz="7000" dirty="0">
                <a:solidFill>
                  <a:srgbClr val="229787"/>
                </a:solidFill>
                <a:cs typeface="Arial" panose="020B0604020202020204" pitchFamily="34" charset="0"/>
              </a:rPr>
              <a:t> </a:t>
            </a:r>
            <a:r>
              <a:rPr lang="en-US" sz="7000" b="1" dirty="0">
                <a:solidFill>
                  <a:srgbClr val="229787"/>
                </a:solidFill>
                <a:cs typeface="Arial" panose="020B0604020202020204" pitchFamily="34" charset="0"/>
              </a:rPr>
              <a:t>Meat/Meat Alternates – </a:t>
            </a:r>
            <a:r>
              <a:rPr lang="en-US" sz="7000" dirty="0">
                <a:solidFill>
                  <a:srgbClr val="229787"/>
                </a:solidFill>
                <a:cs typeface="Arial" panose="020B0604020202020204" pitchFamily="34" charset="0"/>
              </a:rPr>
              <a:t>1 ounce</a:t>
            </a:r>
          </a:p>
          <a:p>
            <a:pPr marL="457200" lvl="1" indent="0">
              <a:lnSpc>
                <a:spcPct val="110000"/>
              </a:lnSpc>
              <a:buNone/>
            </a:pPr>
            <a:r>
              <a:rPr lang="en-US" sz="7000" dirty="0">
                <a:cs typeface="Arial" panose="020B0604020202020204" pitchFamily="34" charset="0"/>
              </a:rPr>
              <a:t>3.</a:t>
            </a:r>
            <a:r>
              <a:rPr lang="en-US" sz="7000" dirty="0">
                <a:solidFill>
                  <a:srgbClr val="229787"/>
                </a:solidFill>
                <a:cs typeface="Arial" panose="020B0604020202020204" pitchFamily="34" charset="0"/>
              </a:rPr>
              <a:t> </a:t>
            </a:r>
            <a:r>
              <a:rPr lang="en-US" sz="7000" b="1" dirty="0">
                <a:solidFill>
                  <a:srgbClr val="229787"/>
                </a:solidFill>
                <a:cs typeface="Arial" panose="020B0604020202020204" pitchFamily="34" charset="0"/>
              </a:rPr>
              <a:t>Vegetables/Fruits – </a:t>
            </a:r>
            <a:r>
              <a:rPr lang="en-US" sz="7000" dirty="0">
                <a:solidFill>
                  <a:srgbClr val="229787"/>
                </a:solidFill>
                <a:cs typeface="Arial" panose="020B0604020202020204" pitchFamily="34" charset="0"/>
              </a:rPr>
              <a:t>¾ cup</a:t>
            </a:r>
          </a:p>
          <a:p>
            <a:pPr marL="457200" lvl="1" indent="0">
              <a:lnSpc>
                <a:spcPct val="110000"/>
              </a:lnSpc>
              <a:buNone/>
            </a:pPr>
            <a:r>
              <a:rPr lang="en-US" sz="7000" dirty="0">
                <a:cs typeface="Arial" panose="020B0604020202020204" pitchFamily="34" charset="0"/>
              </a:rPr>
              <a:t>4.</a:t>
            </a:r>
            <a:r>
              <a:rPr lang="en-US" sz="7000" dirty="0">
                <a:solidFill>
                  <a:srgbClr val="229787"/>
                </a:solidFill>
                <a:cs typeface="Arial" panose="020B0604020202020204" pitchFamily="34" charset="0"/>
              </a:rPr>
              <a:t> </a:t>
            </a:r>
            <a:r>
              <a:rPr lang="en-US" sz="7000" b="1" dirty="0">
                <a:solidFill>
                  <a:srgbClr val="229787"/>
                </a:solidFill>
                <a:cs typeface="Arial" panose="020B0604020202020204" pitchFamily="34" charset="0"/>
              </a:rPr>
              <a:t>Grains – </a:t>
            </a:r>
            <a:r>
              <a:rPr lang="en-US" sz="7000" dirty="0">
                <a:solidFill>
                  <a:srgbClr val="229787"/>
                </a:solidFill>
                <a:cs typeface="Arial" panose="020B0604020202020204" pitchFamily="34" charset="0"/>
              </a:rPr>
              <a:t>1 serving or ounce equivalent</a:t>
            </a:r>
          </a:p>
          <a:p>
            <a:pPr lvl="2">
              <a:lnSpc>
                <a:spcPct val="110000"/>
              </a:lnSpc>
            </a:pPr>
            <a:r>
              <a:rPr lang="en-US" sz="8000" dirty="0">
                <a:solidFill>
                  <a:srgbClr val="229787"/>
                </a:solidFill>
                <a:cs typeface="Arial" panose="020B0604020202020204" pitchFamily="34" charset="0"/>
              </a:rPr>
              <a:t>Whole grain-rich/ enriched</a:t>
            </a:r>
          </a:p>
          <a:p>
            <a:pPr marL="457200" lvl="1" indent="0">
              <a:lnSpc>
                <a:spcPct val="110000"/>
              </a:lnSpc>
              <a:buNone/>
            </a:pPr>
            <a:r>
              <a:rPr lang="en-US" sz="8000" b="1" dirty="0">
                <a:solidFill>
                  <a:srgbClr val="229787"/>
                </a:solidFill>
                <a:cs typeface="Arial" panose="020B0604020202020204" pitchFamily="34" charset="0"/>
              </a:rPr>
              <a:t>Example:</a:t>
            </a:r>
            <a:r>
              <a:rPr lang="en-US" sz="8000" dirty="0">
                <a:solidFill>
                  <a:srgbClr val="229787"/>
                </a:solidFill>
                <a:cs typeface="Arial" panose="020B0604020202020204" pitchFamily="34" charset="0"/>
              </a:rPr>
              <a:t>  </a:t>
            </a:r>
          </a:p>
          <a:p>
            <a:pPr lvl="2">
              <a:lnSpc>
                <a:spcPct val="110000"/>
              </a:lnSpc>
            </a:pPr>
            <a:r>
              <a:rPr lang="en-US" sz="8000" dirty="0">
                <a:solidFill>
                  <a:srgbClr val="229787"/>
                </a:solidFill>
                <a:cs typeface="Arial" panose="020B0604020202020204" pitchFamily="34" charset="0"/>
              </a:rPr>
              <a:t> Yogurt (4 ounces) + Strawberries</a:t>
            </a:r>
          </a:p>
          <a:p>
            <a:pPr lvl="2">
              <a:lnSpc>
                <a:spcPct val="110000"/>
              </a:lnSpc>
            </a:pPr>
            <a:r>
              <a:rPr lang="en-US" sz="8000" dirty="0">
                <a:solidFill>
                  <a:srgbClr val="229787"/>
                </a:solidFill>
                <a:cs typeface="Arial" panose="020B0604020202020204" pitchFamily="34" charset="0"/>
              </a:rPr>
              <a:t> Hummus (1/4 cup) + Fresh vegetables (3/4 cup)</a:t>
            </a:r>
          </a:p>
        </p:txBody>
      </p:sp>
      <p:pic>
        <p:nvPicPr>
          <p:cNvPr id="10" name="Picture 10">
            <a:extLst>
              <a:ext uri="{FF2B5EF4-FFF2-40B4-BE49-F238E27FC236}">
                <a16:creationId xmlns:a16="http://schemas.microsoft.com/office/drawing/2014/main" id="{3672AB5E-0872-4DB3-89EA-A52134E8859A}"/>
              </a:ext>
            </a:extLst>
          </p:cNvPr>
          <p:cNvPicPr>
            <a:picLocks noChangeAspect="1"/>
          </p:cNvPicPr>
          <p:nvPr/>
        </p:nvPicPr>
        <p:blipFill>
          <a:blip r:embed="rId2"/>
          <a:stretch>
            <a:fillRect/>
          </a:stretch>
        </p:blipFill>
        <p:spPr>
          <a:xfrm>
            <a:off x="8026400" y="1004370"/>
            <a:ext cx="3373406" cy="2491815"/>
          </a:xfrm>
          <a:prstGeom prst="rect">
            <a:avLst/>
          </a:prstGeom>
          <a:effectLst>
            <a:outerShdw blurRad="50800" dist="38100" dir="2700000" algn="tl" rotWithShape="0">
              <a:prstClr val="black">
                <a:alpha val="40000"/>
              </a:prstClr>
            </a:outerShdw>
          </a:effectLst>
        </p:spPr>
      </p:pic>
      <p:pic>
        <p:nvPicPr>
          <p:cNvPr id="11" name="Picture 11">
            <a:extLst>
              <a:ext uri="{FF2B5EF4-FFF2-40B4-BE49-F238E27FC236}">
                <a16:creationId xmlns:a16="http://schemas.microsoft.com/office/drawing/2014/main" id="{07753DCF-CC68-44C8-942C-836CA7FCF654}"/>
              </a:ext>
            </a:extLst>
          </p:cNvPr>
          <p:cNvPicPr>
            <a:picLocks noChangeAspect="1"/>
          </p:cNvPicPr>
          <p:nvPr/>
        </p:nvPicPr>
        <p:blipFill rotWithShape="1">
          <a:blip r:embed="rId3"/>
          <a:srcRect t="22827" b="27638"/>
          <a:stretch/>
        </p:blipFill>
        <p:spPr>
          <a:xfrm rot="273862">
            <a:off x="9086851" y="3140390"/>
            <a:ext cx="2689634" cy="201073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896486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owl of salad&#10;&#10;Description automatically generated">
            <a:extLst>
              <a:ext uri="{FF2B5EF4-FFF2-40B4-BE49-F238E27FC236}">
                <a16:creationId xmlns:a16="http://schemas.microsoft.com/office/drawing/2014/main" id="{C791737A-D1A0-4D57-A905-84C19BE9592E}"/>
              </a:ext>
            </a:extLst>
          </p:cNvPr>
          <p:cNvPicPr>
            <a:picLocks noChangeAspect="1"/>
          </p:cNvPicPr>
          <p:nvPr/>
        </p:nvPicPr>
        <p:blipFill>
          <a:blip r:embed="rId3"/>
          <a:stretch>
            <a:fillRect/>
          </a:stretch>
        </p:blipFill>
        <p:spPr>
          <a:xfrm>
            <a:off x="762" y="428"/>
            <a:ext cx="12190476" cy="6857143"/>
          </a:xfrm>
          <a:prstGeom prst="rect">
            <a:avLst/>
          </a:prstGeom>
        </p:spPr>
      </p:pic>
      <p:sp>
        <p:nvSpPr>
          <p:cNvPr id="2" name="Title 1"/>
          <p:cNvSpPr>
            <a:spLocks noGrp="1"/>
          </p:cNvSpPr>
          <p:nvPr>
            <p:ph type="title"/>
          </p:nvPr>
        </p:nvSpPr>
        <p:spPr>
          <a:xfrm>
            <a:off x="724477" y="2088431"/>
            <a:ext cx="5482359" cy="795336"/>
          </a:xfrm>
        </p:spPr>
        <p:txBody>
          <a:bodyPr>
            <a:normAutofit fontScale="90000"/>
          </a:bodyPr>
          <a:lstStyle/>
          <a:p>
            <a:br>
              <a:rPr lang="en-US" b="1" dirty="0"/>
            </a:br>
            <a:br>
              <a:rPr lang="en-US" b="1" dirty="0"/>
            </a:br>
            <a:r>
              <a:rPr lang="en-US" b="1" dirty="0"/>
              <a:t> </a:t>
            </a:r>
            <a:br>
              <a:rPr lang="en-US" b="1" dirty="0"/>
            </a:br>
            <a:r>
              <a:rPr lang="en-US" b="1" dirty="0"/>
              <a:t>SFSP Meal Pattern Requirements</a:t>
            </a:r>
          </a:p>
        </p:txBody>
      </p:sp>
    </p:spTree>
    <p:extLst>
      <p:ext uri="{BB962C8B-B14F-4D97-AF65-F5344CB8AC3E}">
        <p14:creationId xmlns:p14="http://schemas.microsoft.com/office/powerpoint/2010/main" val="2638024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picture containing person&#10;&#10;Description automatically generated">
            <a:extLst>
              <a:ext uri="{FF2B5EF4-FFF2-40B4-BE49-F238E27FC236}">
                <a16:creationId xmlns:a16="http://schemas.microsoft.com/office/drawing/2014/main" id="{97C8C50A-2676-4F7E-BB25-48D211A16504}"/>
              </a:ext>
            </a:extLst>
          </p:cNvPr>
          <p:cNvPicPr>
            <a:picLocks noChangeAspect="1"/>
          </p:cNvPicPr>
          <p:nvPr/>
        </p:nvPicPr>
        <p:blipFill>
          <a:blip r:embed="rId2"/>
          <a:stretch>
            <a:fillRect/>
          </a:stretch>
        </p:blipFill>
        <p:spPr>
          <a:xfrm>
            <a:off x="0" y="0"/>
            <a:ext cx="12190476" cy="6857143"/>
          </a:xfrm>
          <a:prstGeom prst="rect">
            <a:avLst/>
          </a:prstGeom>
        </p:spPr>
      </p:pic>
      <p:sp>
        <p:nvSpPr>
          <p:cNvPr id="2" name="Title 1"/>
          <p:cNvSpPr>
            <a:spLocks noGrp="1"/>
          </p:cNvSpPr>
          <p:nvPr>
            <p:ph type="title"/>
          </p:nvPr>
        </p:nvSpPr>
        <p:spPr>
          <a:xfrm>
            <a:off x="1762111" y="1481150"/>
            <a:ext cx="6780276" cy="2860675"/>
          </a:xfrm>
        </p:spPr>
        <p:txBody>
          <a:bodyPr>
            <a:normAutofit/>
          </a:bodyPr>
          <a:lstStyle/>
          <a:p>
            <a:r>
              <a:rPr lang="en-US" sz="5400" b="1" dirty="0">
                <a:cs typeface="Aharoni" panose="02010803020104030203" pitchFamily="2" charset="-79"/>
              </a:rPr>
              <a:t>Planning for the</a:t>
            </a:r>
            <a:br>
              <a:rPr lang="en-US" sz="5400" b="1" dirty="0">
                <a:cs typeface="Aharoni" panose="02010803020104030203" pitchFamily="2" charset="-79"/>
              </a:rPr>
            </a:br>
            <a:r>
              <a:rPr lang="en-US" sz="5400" b="1" dirty="0">
                <a:cs typeface="Aharoni" panose="02010803020104030203" pitchFamily="2" charset="-79"/>
              </a:rPr>
              <a:t>Meal Service</a:t>
            </a:r>
          </a:p>
        </p:txBody>
      </p:sp>
      <p:pic>
        <p:nvPicPr>
          <p:cNvPr id="7" name="Graphic 6" descr="Checklist with solid fill">
            <a:extLst>
              <a:ext uri="{FF2B5EF4-FFF2-40B4-BE49-F238E27FC236}">
                <a16:creationId xmlns:a16="http://schemas.microsoft.com/office/drawing/2014/main" id="{23523538-0194-4712-A65B-92E94DDBEB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990518">
            <a:off x="609599" y="2276488"/>
            <a:ext cx="1066800" cy="1066800"/>
          </a:xfrm>
          <a:prstGeom prst="rect">
            <a:avLst/>
          </a:prstGeom>
        </p:spPr>
      </p:pic>
    </p:spTree>
    <p:extLst>
      <p:ext uri="{BB962C8B-B14F-4D97-AF65-F5344CB8AC3E}">
        <p14:creationId xmlns:p14="http://schemas.microsoft.com/office/powerpoint/2010/main" val="29348197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AC1A5-0FA0-48AE-A089-D171256AC6B8}"/>
              </a:ext>
            </a:extLst>
          </p:cNvPr>
          <p:cNvSpPr>
            <a:spLocks noGrp="1"/>
          </p:cNvSpPr>
          <p:nvPr>
            <p:ph type="title"/>
          </p:nvPr>
        </p:nvSpPr>
        <p:spPr>
          <a:xfrm>
            <a:off x="749300" y="466725"/>
            <a:ext cx="10515600" cy="1325563"/>
          </a:xfrm>
        </p:spPr>
        <p:txBody>
          <a:bodyPr>
            <a:normAutofit/>
          </a:bodyPr>
          <a:lstStyle/>
          <a:p>
            <a:r>
              <a:rPr lang="en-US" sz="4400" b="1" dirty="0">
                <a:cs typeface="Helvetica" panose="020B0604020202020204" pitchFamily="34" charset="0"/>
              </a:rPr>
              <a:t>Cycle Menus</a:t>
            </a:r>
            <a:br>
              <a:rPr lang="en-US" b="1" dirty="0">
                <a:cs typeface="Helvetica" panose="020B0604020202020204" pitchFamily="34" charset="0"/>
              </a:rPr>
            </a:br>
            <a:endParaRPr lang="en-US" b="1" dirty="0"/>
          </a:p>
        </p:txBody>
      </p:sp>
      <p:pic>
        <p:nvPicPr>
          <p:cNvPr id="2052" name="Picture 4" descr="Cafeteria Menus">
            <a:extLst>
              <a:ext uri="{FF2B5EF4-FFF2-40B4-BE49-F238E27FC236}">
                <a16:creationId xmlns:a16="http://schemas.microsoft.com/office/drawing/2014/main" id="{B03A2F25-74E3-45D3-A793-30DA42D7CE0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22" t="6707" r="6851" b="10199"/>
          <a:stretch/>
        </p:blipFill>
        <p:spPr bwMode="auto">
          <a:xfrm rot="273927">
            <a:off x="6006584" y="1510915"/>
            <a:ext cx="5560448" cy="367185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9DECEDF6-D0EE-4DBC-A2E2-6BCF03AA3759}"/>
              </a:ext>
            </a:extLst>
          </p:cNvPr>
          <p:cNvSpPr txBox="1">
            <a:spLocks/>
          </p:cNvSpPr>
          <p:nvPr/>
        </p:nvSpPr>
        <p:spPr>
          <a:xfrm>
            <a:off x="838201" y="1344968"/>
            <a:ext cx="5613400" cy="470693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E48126"/>
              </a:buClr>
              <a:buFont typeface="Arial" panose="020B0604020202020204" pitchFamily="34" charset="0"/>
              <a:buChar char="•"/>
              <a:defRPr sz="2400" kern="1200">
                <a:solidFill>
                  <a:srgbClr val="229787"/>
                </a:solidFill>
                <a:latin typeface="+mn-lt"/>
                <a:ea typeface="+mn-ea"/>
                <a:cs typeface="+mn-cs"/>
              </a:defRPr>
            </a:lvl1pPr>
            <a:lvl2pPr marL="685800" indent="-228600" algn="l" defTabSz="914400" rtl="0" eaLnBrk="1" latinLnBrk="0" hangingPunct="1">
              <a:lnSpc>
                <a:spcPct val="90000"/>
              </a:lnSpc>
              <a:spcBef>
                <a:spcPts val="500"/>
              </a:spcBef>
              <a:buClr>
                <a:srgbClr val="4FC2C0"/>
              </a:buClr>
              <a:buSzPct val="60000"/>
              <a:buFont typeface=".Lucida Grande UI Regular"/>
              <a:buChar char="◆"/>
              <a:defRPr sz="2000" kern="1200">
                <a:solidFill>
                  <a:srgbClr val="064961"/>
                </a:solidFill>
                <a:latin typeface="+mn-lt"/>
                <a:ea typeface="+mn-ea"/>
                <a:cs typeface="+mn-cs"/>
              </a:defRPr>
            </a:lvl2pPr>
            <a:lvl3pPr marL="1143000" indent="-228600" algn="l" defTabSz="914400" rtl="0" eaLnBrk="1" latinLnBrk="0" hangingPunct="1">
              <a:lnSpc>
                <a:spcPct val="90000"/>
              </a:lnSpc>
              <a:spcBef>
                <a:spcPts val="500"/>
              </a:spcBef>
              <a:buClr>
                <a:srgbClr val="B12524"/>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4FC2C0"/>
              </a:buClr>
              <a:buFont typeface="System Font Regular"/>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b="1" dirty="0">
                <a:cs typeface="Arial" panose="020B0604020202020204" pitchFamily="34" charset="0"/>
              </a:rPr>
              <a:t>Menu Cycle</a:t>
            </a:r>
          </a:p>
          <a:p>
            <a:pPr lvl="1">
              <a:buClr>
                <a:srgbClr val="B12524"/>
              </a:buClr>
              <a:buSzPct val="110000"/>
              <a:buFont typeface="Arial" panose="020B0604020202020204" pitchFamily="34" charset="0"/>
              <a:buChar char="•"/>
            </a:pPr>
            <a:r>
              <a:rPr lang="en-US" sz="2200" dirty="0">
                <a:solidFill>
                  <a:srgbClr val="229787"/>
                </a:solidFill>
                <a:cs typeface="Arial" panose="020B0604020202020204" pitchFamily="34" charset="0"/>
              </a:rPr>
              <a:t>2 week (requirement)</a:t>
            </a:r>
          </a:p>
          <a:p>
            <a:pPr lvl="1">
              <a:buClr>
                <a:srgbClr val="B12524"/>
              </a:buClr>
              <a:buSzPct val="110000"/>
              <a:buFont typeface="Arial" panose="020B0604020202020204" pitchFamily="34" charset="0"/>
              <a:buChar char="•"/>
            </a:pPr>
            <a:r>
              <a:rPr lang="en-US" sz="2200" dirty="0">
                <a:solidFill>
                  <a:srgbClr val="229787"/>
                </a:solidFill>
                <a:cs typeface="Arial"/>
              </a:rPr>
              <a:t>Unitized </a:t>
            </a:r>
            <a:endParaRPr lang="en-US" sz="2200" dirty="0">
              <a:solidFill>
                <a:srgbClr val="229787"/>
              </a:solidFill>
              <a:cs typeface="Arial" panose="020B0604020202020204" pitchFamily="34" charset="0"/>
            </a:endParaRPr>
          </a:p>
          <a:p>
            <a:pPr lvl="1">
              <a:buClr>
                <a:srgbClr val="B12524"/>
              </a:buClr>
              <a:buSzPct val="110000"/>
              <a:buFont typeface="Arial" panose="020B0604020202020204" pitchFamily="34" charset="0"/>
              <a:buChar char="•"/>
            </a:pPr>
            <a:r>
              <a:rPr lang="en-US" sz="2200" dirty="0">
                <a:solidFill>
                  <a:srgbClr val="229787"/>
                </a:solidFill>
                <a:cs typeface="Arial"/>
              </a:rPr>
              <a:t>All components packaged together</a:t>
            </a:r>
          </a:p>
          <a:p>
            <a:pPr marL="0" indent="0">
              <a:buFont typeface="Arial" panose="020B0604020202020204" pitchFamily="34" charset="0"/>
              <a:buNone/>
            </a:pPr>
            <a:r>
              <a:rPr lang="en-US" sz="3200" b="1" dirty="0">
                <a:cs typeface="Arial" panose="020B0604020202020204" pitchFamily="34" charset="0"/>
              </a:rPr>
              <a:t>Food Service Preparation</a:t>
            </a:r>
          </a:p>
          <a:p>
            <a:pPr lvl="1">
              <a:buClr>
                <a:srgbClr val="B12524"/>
              </a:buClr>
              <a:buSzPct val="110000"/>
              <a:buFont typeface="Arial" panose="020B0604020202020204" pitchFamily="34" charset="0"/>
              <a:buChar char="•"/>
            </a:pPr>
            <a:r>
              <a:rPr lang="en-US" sz="2200" dirty="0">
                <a:solidFill>
                  <a:srgbClr val="229787"/>
                </a:solidFill>
                <a:cs typeface="Arial" panose="020B0604020202020204" pitchFamily="34" charset="0"/>
              </a:rPr>
              <a:t>Hot or Cold Meals or Both</a:t>
            </a:r>
          </a:p>
          <a:p>
            <a:pPr lvl="2">
              <a:buClr>
                <a:srgbClr val="E48126"/>
              </a:buClr>
              <a:buSzPct val="110000"/>
            </a:pPr>
            <a:r>
              <a:rPr lang="en-US" sz="2000" dirty="0">
                <a:solidFill>
                  <a:srgbClr val="229787"/>
                </a:solidFill>
                <a:cs typeface="Arial" panose="020B0604020202020204" pitchFamily="34" charset="0"/>
              </a:rPr>
              <a:t>Food Safety for preparation &amp; transportation</a:t>
            </a:r>
          </a:p>
          <a:p>
            <a:pPr lvl="1">
              <a:buClr>
                <a:srgbClr val="B12524"/>
              </a:buClr>
              <a:buSzPct val="110000"/>
              <a:buFont typeface="Arial" panose="020B0604020202020204" pitchFamily="34" charset="0"/>
              <a:buChar char="•"/>
            </a:pPr>
            <a:r>
              <a:rPr lang="en-US" sz="2200" dirty="0">
                <a:solidFill>
                  <a:srgbClr val="229787"/>
                </a:solidFill>
                <a:cs typeface="Arial" panose="020B0604020202020204" pitchFamily="34" charset="0"/>
              </a:rPr>
              <a:t>Standardized Recipes </a:t>
            </a:r>
          </a:p>
          <a:p>
            <a:pPr lvl="2">
              <a:buClr>
                <a:srgbClr val="E48126"/>
              </a:buClr>
              <a:buSzPct val="110000"/>
            </a:pPr>
            <a:r>
              <a:rPr lang="en-US" sz="2000" dirty="0">
                <a:solidFill>
                  <a:srgbClr val="229787"/>
                </a:solidFill>
                <a:cs typeface="Arial" panose="020B0604020202020204" pitchFamily="34" charset="0"/>
              </a:rPr>
              <a:t>Scratch cooking (best practice)</a:t>
            </a:r>
          </a:p>
          <a:p>
            <a:pPr lvl="2">
              <a:buClr>
                <a:srgbClr val="E48126"/>
              </a:buClr>
              <a:buSzPct val="110000"/>
            </a:pPr>
            <a:endParaRPr lang="en-US" sz="2000" dirty="0">
              <a:solidFill>
                <a:srgbClr val="229787"/>
              </a:solidFill>
              <a:cs typeface="Arial" panose="020B0604020202020204" pitchFamily="34" charset="0"/>
            </a:endParaRPr>
          </a:p>
          <a:p>
            <a:pPr lvl="1">
              <a:buClr>
                <a:srgbClr val="B12524"/>
              </a:buClr>
              <a:buSzPct val="110000"/>
              <a:buFont typeface="Arial" panose="020B0604020202020204" pitchFamily="34" charset="0"/>
              <a:buChar char="•"/>
            </a:pPr>
            <a:r>
              <a:rPr lang="en-US" sz="2200" dirty="0">
                <a:solidFill>
                  <a:srgbClr val="229787"/>
                </a:solidFill>
                <a:cs typeface="Arial" panose="020B0604020202020204" pitchFamily="34" charset="0"/>
              </a:rPr>
              <a:t>CN Label Foods (Keep in binder)</a:t>
            </a:r>
          </a:p>
          <a:p>
            <a:pPr lvl="1">
              <a:buClr>
                <a:srgbClr val="B12524"/>
              </a:buClr>
              <a:buSzPct val="110000"/>
              <a:buFont typeface="Arial" panose="020B0604020202020204" pitchFamily="34" charset="0"/>
              <a:buChar char="•"/>
            </a:pPr>
            <a:r>
              <a:rPr lang="en-US" sz="2200" dirty="0">
                <a:solidFill>
                  <a:srgbClr val="229787"/>
                </a:solidFill>
                <a:cs typeface="Arial" panose="020B0604020202020204" pitchFamily="34" charset="0"/>
              </a:rPr>
              <a:t>Shelf-Stable Foods</a:t>
            </a:r>
          </a:p>
        </p:txBody>
      </p:sp>
    </p:spTree>
    <p:extLst>
      <p:ext uri="{BB962C8B-B14F-4D97-AF65-F5344CB8AC3E}">
        <p14:creationId xmlns:p14="http://schemas.microsoft.com/office/powerpoint/2010/main" val="11808605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a:xfrm>
            <a:off x="406400" y="365125"/>
            <a:ext cx="7433120" cy="1325563"/>
          </a:xfrm>
        </p:spPr>
        <p:txBody>
          <a:bodyPr>
            <a:noAutofit/>
          </a:bodyPr>
          <a:lstStyle/>
          <a:p>
            <a:r>
              <a:rPr lang="en-US" sz="4400" b="1" dirty="0">
                <a:cs typeface="Helvetica" panose="020B0604020202020204" pitchFamily="34" charset="0"/>
              </a:rPr>
              <a:t>What Foods Should Be Served?</a:t>
            </a:r>
            <a:endParaRPr lang="es-US" sz="4400" b="1" dirty="0">
              <a:cs typeface="Helvetica" panose="020B0604020202020204" pitchFamily="34" charset="0"/>
            </a:endParaRPr>
          </a:p>
        </p:txBody>
      </p:sp>
      <p:sp>
        <p:nvSpPr>
          <p:cNvPr id="215043" name="Rectangle 3"/>
          <p:cNvSpPr>
            <a:spLocks noGrp="1" noChangeArrowheads="1"/>
          </p:cNvSpPr>
          <p:nvPr>
            <p:ph idx="4294967295"/>
          </p:nvPr>
        </p:nvSpPr>
        <p:spPr>
          <a:xfrm>
            <a:off x="406400" y="1513476"/>
            <a:ext cx="7721599" cy="5559425"/>
          </a:xfrm>
        </p:spPr>
        <p:txBody>
          <a:bodyPr>
            <a:noAutofit/>
          </a:bodyPr>
          <a:lstStyle/>
          <a:p>
            <a:pPr marL="0" indent="0">
              <a:buNone/>
            </a:pPr>
            <a:r>
              <a:rPr lang="es-US" b="1" dirty="0" err="1">
                <a:solidFill>
                  <a:srgbClr val="064961"/>
                </a:solidFill>
                <a:cs typeface="Arial" panose="020B0604020202020204" pitchFamily="34" charset="0"/>
              </a:rPr>
              <a:t>Creditable</a:t>
            </a:r>
            <a:r>
              <a:rPr lang="es-US" b="1" dirty="0">
                <a:solidFill>
                  <a:srgbClr val="064961"/>
                </a:solidFill>
                <a:cs typeface="Arial" panose="020B0604020202020204" pitchFamily="34" charset="0"/>
              </a:rPr>
              <a:t>/</a:t>
            </a:r>
            <a:r>
              <a:rPr lang="es-US" b="1" dirty="0" err="1">
                <a:solidFill>
                  <a:srgbClr val="064961"/>
                </a:solidFill>
                <a:cs typeface="Arial" panose="020B0604020202020204" pitchFamily="34" charset="0"/>
              </a:rPr>
              <a:t>Reimbursable</a:t>
            </a:r>
            <a:r>
              <a:rPr lang="es-US" b="1" dirty="0">
                <a:solidFill>
                  <a:srgbClr val="064961"/>
                </a:solidFill>
                <a:cs typeface="Arial" panose="020B0604020202020204" pitchFamily="34" charset="0"/>
              </a:rPr>
              <a:t> </a:t>
            </a:r>
            <a:r>
              <a:rPr lang="es-US" b="1" dirty="0" err="1">
                <a:solidFill>
                  <a:srgbClr val="064961"/>
                </a:solidFill>
                <a:cs typeface="Arial" panose="020B0604020202020204" pitchFamily="34" charset="0"/>
              </a:rPr>
              <a:t>Foods</a:t>
            </a:r>
            <a:endParaRPr lang="es-US" b="1" dirty="0">
              <a:solidFill>
                <a:srgbClr val="064961"/>
              </a:solidFill>
              <a:cs typeface="Arial" panose="020B0604020202020204" pitchFamily="34" charset="0"/>
            </a:endParaRPr>
          </a:p>
          <a:p>
            <a:pPr lvl="1">
              <a:buClr>
                <a:srgbClr val="B12524"/>
              </a:buClr>
              <a:buSzPct val="110000"/>
              <a:buFont typeface="Arial" panose="020B0604020202020204" pitchFamily="34" charset="0"/>
              <a:buChar char="•"/>
            </a:pPr>
            <a:r>
              <a:rPr lang="en-US" sz="2200" dirty="0">
                <a:solidFill>
                  <a:srgbClr val="229787"/>
                </a:solidFill>
                <a:cs typeface="Arial" panose="020B0604020202020204" pitchFamily="34" charset="0"/>
              </a:rPr>
              <a:t>Most foods that are basic foods, plain, and without additives</a:t>
            </a:r>
          </a:p>
          <a:p>
            <a:pPr lvl="1">
              <a:buClr>
                <a:srgbClr val="B12524"/>
              </a:buClr>
              <a:buSzPct val="110000"/>
              <a:buFont typeface="Arial" panose="020B0604020202020204" pitchFamily="34" charset="0"/>
              <a:buChar char="•"/>
            </a:pPr>
            <a:r>
              <a:rPr lang="en-US" sz="2200" dirty="0">
                <a:solidFill>
                  <a:srgbClr val="229787"/>
                </a:solidFill>
                <a:cs typeface="Arial" panose="020B0604020202020204" pitchFamily="34" charset="0"/>
              </a:rPr>
              <a:t>Foods in the Food Buying Guide for Child Nutrition Programs                            </a:t>
            </a:r>
          </a:p>
          <a:p>
            <a:pPr lvl="1">
              <a:buClr>
                <a:srgbClr val="B12524"/>
              </a:buClr>
              <a:buSzPct val="110000"/>
              <a:buFont typeface="Arial" panose="020B0604020202020204" pitchFamily="34" charset="0"/>
              <a:buChar char="•"/>
            </a:pPr>
            <a:r>
              <a:rPr lang="en-US" sz="2200" dirty="0">
                <a:solidFill>
                  <a:srgbClr val="229787"/>
                </a:solidFill>
                <a:cs typeface="Arial" panose="020B0604020202020204" pitchFamily="34" charset="0"/>
              </a:rPr>
              <a:t>Foods in the USDA’s Food Buying Guide Calculator  	 (and new mobile app)</a:t>
            </a:r>
            <a:r>
              <a:rPr lang="es-US" sz="2200" dirty="0">
                <a:solidFill>
                  <a:srgbClr val="229787"/>
                </a:solidFill>
                <a:cs typeface="Arial" panose="020B0604020202020204" pitchFamily="34" charset="0"/>
              </a:rPr>
              <a:t>  </a:t>
            </a:r>
            <a:r>
              <a:rPr lang="en-US" sz="2200" dirty="0">
                <a:solidFill>
                  <a:srgbClr val="229787"/>
                </a:solidFill>
                <a:cs typeface="Arial" panose="020B0604020202020204" pitchFamily="34" charset="0"/>
                <a:hlinkClick r:id="rId3">
                  <a:extLst>
                    <a:ext uri="{A12FA001-AC4F-418D-AE19-62706E023703}">
                      <ahyp:hlinkClr xmlns:ahyp="http://schemas.microsoft.com/office/drawing/2018/hyperlinkcolor" val="tx"/>
                    </a:ext>
                  </a:extLst>
                </a:hlinkClick>
              </a:rPr>
              <a:t>https://foodbuyingguide.fns.usda.gov</a:t>
            </a:r>
            <a:endParaRPr lang="en-US" sz="2200" dirty="0">
              <a:solidFill>
                <a:srgbClr val="229787"/>
              </a:solidFill>
              <a:cs typeface="Arial" panose="020B0604020202020204" pitchFamily="34" charset="0"/>
            </a:endParaRPr>
          </a:p>
          <a:p>
            <a:pPr lvl="1">
              <a:buClr>
                <a:srgbClr val="B12524"/>
              </a:buClr>
              <a:buSzPct val="110000"/>
              <a:buFont typeface="Arial" panose="020B0604020202020204" pitchFamily="34" charset="0"/>
              <a:buChar char="•"/>
            </a:pPr>
            <a:r>
              <a:rPr lang="en-US" sz="2200" dirty="0">
                <a:solidFill>
                  <a:srgbClr val="229787"/>
                </a:solidFill>
                <a:cs typeface="Arial" panose="020B0604020202020204" pitchFamily="34" charset="0"/>
              </a:rPr>
              <a:t>Foods in the New Mexico CACFP Program Food Purchasing &amp; Production Guide </a:t>
            </a:r>
          </a:p>
          <a:p>
            <a:pPr marL="0" indent="0">
              <a:buNone/>
            </a:pPr>
            <a:r>
              <a:rPr lang="es-US" b="1" dirty="0">
                <a:solidFill>
                  <a:srgbClr val="064961"/>
                </a:solidFill>
                <a:cs typeface="Arial" panose="020B0604020202020204" pitchFamily="34" charset="0"/>
              </a:rPr>
              <a:t>Non-</a:t>
            </a:r>
            <a:r>
              <a:rPr lang="es-US" b="1" dirty="0" err="1">
                <a:solidFill>
                  <a:srgbClr val="064961"/>
                </a:solidFill>
                <a:cs typeface="Arial" panose="020B0604020202020204" pitchFamily="34" charset="0"/>
              </a:rPr>
              <a:t>Creditable</a:t>
            </a:r>
            <a:r>
              <a:rPr lang="es-US" b="1" dirty="0">
                <a:solidFill>
                  <a:srgbClr val="064961"/>
                </a:solidFill>
                <a:cs typeface="Arial" panose="020B0604020202020204" pitchFamily="34" charset="0"/>
              </a:rPr>
              <a:t>/</a:t>
            </a:r>
            <a:r>
              <a:rPr lang="es-US" b="1" dirty="0" err="1">
                <a:solidFill>
                  <a:srgbClr val="064961"/>
                </a:solidFill>
                <a:cs typeface="Arial" panose="020B0604020202020204" pitchFamily="34" charset="0"/>
              </a:rPr>
              <a:t>Not</a:t>
            </a:r>
            <a:r>
              <a:rPr lang="es-US" b="1" dirty="0">
                <a:solidFill>
                  <a:srgbClr val="064961"/>
                </a:solidFill>
                <a:cs typeface="Arial" panose="020B0604020202020204" pitchFamily="34" charset="0"/>
              </a:rPr>
              <a:t> </a:t>
            </a:r>
            <a:r>
              <a:rPr lang="es-US" b="1" dirty="0" err="1">
                <a:solidFill>
                  <a:srgbClr val="064961"/>
                </a:solidFill>
                <a:cs typeface="Arial" panose="020B0604020202020204" pitchFamily="34" charset="0"/>
              </a:rPr>
              <a:t>Reimbursable</a:t>
            </a:r>
            <a:r>
              <a:rPr lang="es-US" b="1" dirty="0">
                <a:solidFill>
                  <a:srgbClr val="064961"/>
                </a:solidFill>
                <a:cs typeface="Arial" panose="020B0604020202020204" pitchFamily="34" charset="0"/>
              </a:rPr>
              <a:t> </a:t>
            </a:r>
            <a:r>
              <a:rPr lang="es-US" b="1" dirty="0" err="1">
                <a:solidFill>
                  <a:srgbClr val="064961"/>
                </a:solidFill>
                <a:cs typeface="Arial" panose="020B0604020202020204" pitchFamily="34" charset="0"/>
              </a:rPr>
              <a:t>Foods</a:t>
            </a:r>
            <a:endParaRPr lang="es-US" b="1" dirty="0">
              <a:solidFill>
                <a:srgbClr val="064961"/>
              </a:solidFill>
              <a:cs typeface="Arial" panose="020B0604020202020204" pitchFamily="34" charset="0"/>
            </a:endParaRPr>
          </a:p>
          <a:p>
            <a:pPr lvl="1">
              <a:buClr>
                <a:srgbClr val="B12524"/>
              </a:buClr>
              <a:buSzPct val="110000"/>
              <a:buFont typeface="Arial" panose="020B0604020202020204" pitchFamily="34" charset="0"/>
              <a:buChar char="•"/>
            </a:pPr>
            <a:r>
              <a:rPr lang="en-US" sz="2200" dirty="0">
                <a:solidFill>
                  <a:srgbClr val="229787"/>
                </a:solidFill>
                <a:cs typeface="Arial" panose="020B0604020202020204" pitchFamily="34" charset="0"/>
              </a:rPr>
              <a:t>May not be served to meet any part of the CACFP meal pattern requirements</a:t>
            </a:r>
          </a:p>
          <a:p>
            <a:pPr lvl="1">
              <a:buClr>
                <a:srgbClr val="B12524"/>
              </a:buClr>
              <a:buSzPct val="110000"/>
              <a:buFont typeface="Arial" panose="020B0604020202020204" pitchFamily="34" charset="0"/>
              <a:buChar char="•"/>
            </a:pPr>
            <a:r>
              <a:rPr lang="en-US" sz="2200" dirty="0">
                <a:solidFill>
                  <a:srgbClr val="229787"/>
                </a:solidFill>
                <a:cs typeface="Arial" panose="020B0604020202020204" pitchFamily="34" charset="0"/>
              </a:rPr>
              <a:t>Are listed as “Other Foods” in Section 5 of the USDA’s Food Buying Guide for Child Nutrition Programs </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39995">
            <a:off x="8332033" y="1003300"/>
            <a:ext cx="2384945" cy="3027364"/>
          </a:xfrm>
          <a:prstGeom prst="rect">
            <a:avLst/>
          </a:prstGeom>
          <a:effectLst>
            <a:outerShdw blurRad="50800" dist="38100" dir="2700000" algn="tl" rotWithShape="0">
              <a:prstClr val="black">
                <a:alpha val="40000"/>
              </a:prstClr>
            </a:outerShdw>
          </a:effectLst>
        </p:spPr>
      </p:pic>
      <p:pic>
        <p:nvPicPr>
          <p:cNvPr id="13" name="Picture 3">
            <a:extLst>
              <a:ext uri="{FF2B5EF4-FFF2-40B4-BE49-F238E27FC236}">
                <a16:creationId xmlns:a16="http://schemas.microsoft.com/office/drawing/2014/main" id="{3D44AD3B-10CE-4AEA-AAAC-4C77856F62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39995">
            <a:off x="9379762" y="2791348"/>
            <a:ext cx="2543667" cy="342906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41752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504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21504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21504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21504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21504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1504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21504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21504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3"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372100" cy="6858000"/>
          </a:xfrm>
          <a:prstGeom prst="rect">
            <a:avLst/>
          </a:prstGeom>
        </p:spPr>
      </p:pic>
      <p:sp>
        <p:nvSpPr>
          <p:cNvPr id="2" name="Title 1"/>
          <p:cNvSpPr>
            <a:spLocks noGrp="1"/>
          </p:cNvSpPr>
          <p:nvPr>
            <p:ph type="title"/>
          </p:nvPr>
        </p:nvSpPr>
        <p:spPr>
          <a:xfrm>
            <a:off x="7011991" y="854720"/>
            <a:ext cx="4229100" cy="1325563"/>
          </a:xfrm>
        </p:spPr>
        <p:txBody>
          <a:bodyPr>
            <a:normAutofit/>
          </a:bodyPr>
          <a:lstStyle/>
          <a:p>
            <a:pPr algn="ctr"/>
            <a:r>
              <a:rPr lang="en-US" sz="4400" b="1" dirty="0">
                <a:cs typeface="Helvetica" panose="020B0604020202020204" pitchFamily="34" charset="0"/>
              </a:rPr>
              <a:t>Great Resource – Creditable Foods </a:t>
            </a:r>
          </a:p>
        </p:txBody>
      </p:sp>
      <p:sp>
        <p:nvSpPr>
          <p:cNvPr id="5" name="Rectangle 4"/>
          <p:cNvSpPr/>
          <p:nvPr/>
        </p:nvSpPr>
        <p:spPr>
          <a:xfrm>
            <a:off x="7518400" y="3429000"/>
            <a:ext cx="4508500" cy="584775"/>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hlinkClick r:id="rId4"/>
              </a:rPr>
              <a:t>https://www.fns.usda.gov/tn/crediting-handbook-child-and-adult-care-food-program</a:t>
            </a:r>
            <a:r>
              <a:rPr lang="en-US" sz="1600" dirty="0">
                <a:latin typeface="Arial" panose="020B0604020202020204" pitchFamily="34" charset="0"/>
                <a:cs typeface="Arial" panose="020B0604020202020204" pitchFamily="34" charset="0"/>
              </a:rPr>
              <a:t> </a:t>
            </a:r>
            <a:endParaRPr lang="en-US" dirty="0">
              <a:solidFill>
                <a:srgbClr val="FFC000"/>
              </a:solidFill>
            </a:endParaRPr>
          </a:p>
        </p:txBody>
      </p:sp>
      <p:grpSp>
        <p:nvGrpSpPr>
          <p:cNvPr id="11" name="Group 10"/>
          <p:cNvGrpSpPr/>
          <p:nvPr/>
        </p:nvGrpSpPr>
        <p:grpSpPr>
          <a:xfrm rot="1092815">
            <a:off x="4309160" y="253769"/>
            <a:ext cx="2367137" cy="2527466"/>
            <a:chOff x="-196423" y="5469169"/>
            <a:chExt cx="1447800" cy="1281470"/>
          </a:xfrm>
        </p:grpSpPr>
        <p:sp>
          <p:nvSpPr>
            <p:cNvPr id="12" name="Explosion 2 11"/>
            <p:cNvSpPr/>
            <p:nvPr/>
          </p:nvSpPr>
          <p:spPr>
            <a:xfrm>
              <a:off x="-196423" y="5469169"/>
              <a:ext cx="1447800" cy="128147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rot="18936900">
              <a:off x="-22068" y="5907218"/>
              <a:ext cx="1043824" cy="421330"/>
            </a:xfrm>
            <a:prstGeom prst="rect">
              <a:avLst/>
            </a:prstGeom>
            <a:noFill/>
          </p:spPr>
          <p:txBody>
            <a:bodyPr wrap="square" rtlCol="0">
              <a:spAutoFit/>
            </a:bodyPr>
            <a:lstStyle/>
            <a:p>
              <a:pPr algn="ctr"/>
              <a:r>
                <a:rPr lang="en-US" sz="2400" dirty="0">
                  <a:solidFill>
                    <a:schemeClr val="bg1">
                      <a:lumMod val="95000"/>
                    </a:schemeClr>
                  </a:solidFill>
                </a:rPr>
                <a:t>CACFP &amp; SFSP</a:t>
              </a:r>
            </a:p>
          </p:txBody>
        </p:sp>
      </p:grpSp>
      <p:pic>
        <p:nvPicPr>
          <p:cNvPr id="6" name="Graphic 5" descr="Internet with solid fill">
            <a:extLst>
              <a:ext uri="{FF2B5EF4-FFF2-40B4-BE49-F238E27FC236}">
                <a16:creationId xmlns:a16="http://schemas.microsoft.com/office/drawing/2014/main" id="{098619C8-2A77-42AB-A10C-4E033163144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96000" y="2914937"/>
            <a:ext cx="1612900" cy="1612900"/>
          </a:xfrm>
          <a:prstGeom prst="rect">
            <a:avLst/>
          </a:prstGeom>
        </p:spPr>
      </p:pic>
    </p:spTree>
    <p:extLst>
      <p:ext uri="{BB962C8B-B14F-4D97-AF65-F5344CB8AC3E}">
        <p14:creationId xmlns:p14="http://schemas.microsoft.com/office/powerpoint/2010/main" val="35513760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7615" y="119625"/>
            <a:ext cx="10515600" cy="1325563"/>
          </a:xfrm>
        </p:spPr>
        <p:txBody>
          <a:bodyPr>
            <a:normAutofit/>
          </a:bodyPr>
          <a:lstStyle/>
          <a:p>
            <a:r>
              <a:rPr lang="en-US" b="1" dirty="0"/>
              <a:t>Summer Food, Summer Moves Recipes</a:t>
            </a:r>
          </a:p>
        </p:txBody>
      </p:sp>
      <p:pic>
        <p:nvPicPr>
          <p:cNvPr id="2051" name="Picture 3" descr="A picture of the Berry Jam Party Bites recipe. It has three English muffins topped with seed butter and berri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4172" y="1240092"/>
            <a:ext cx="2628900" cy="1818211"/>
          </a:xfrm>
          <a:prstGeom prst="rect">
            <a:avLst/>
          </a:prstGeom>
          <a:ln w="3175">
            <a:no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91623" y="3153507"/>
            <a:ext cx="2768885" cy="369332"/>
          </a:xfrm>
          <a:prstGeom prst="rect">
            <a:avLst/>
          </a:prstGeom>
          <a:noFill/>
          <a:ln w="3175">
            <a:noFill/>
          </a:ln>
        </p:spPr>
        <p:txBody>
          <a:bodyPr wrap="square" rtlCol="0">
            <a:spAutoFit/>
          </a:bodyPr>
          <a:lstStyle/>
          <a:p>
            <a:pPr algn="ctr"/>
            <a:r>
              <a:rPr lang="en-US" b="1" dirty="0">
                <a:ln w="1905"/>
                <a:solidFill>
                  <a:srgbClr val="229787"/>
                </a:solidFill>
                <a:cs typeface="Arial" panose="020B0604020202020204" pitchFamily="34" charset="0"/>
              </a:rPr>
              <a:t>Berry Jams Party Bites</a:t>
            </a:r>
          </a:p>
        </p:txBody>
      </p:sp>
      <p:pic>
        <p:nvPicPr>
          <p:cNvPr id="2052" name="Picture 4" descr="A picture of the Garden Fiesta Tuna Pockets recipe. It one half pita bread filled with tuna salad and veggi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56751" y="1240092"/>
            <a:ext cx="2628900" cy="1818211"/>
          </a:xfrm>
          <a:prstGeom prst="rect">
            <a:avLst/>
          </a:prstGeom>
          <a:ln w="3175">
            <a:no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578528" y="2996852"/>
            <a:ext cx="2768885" cy="646331"/>
          </a:xfrm>
          <a:prstGeom prst="rect">
            <a:avLst/>
          </a:prstGeom>
          <a:noFill/>
          <a:ln w="3175">
            <a:noFill/>
          </a:ln>
        </p:spPr>
        <p:txBody>
          <a:bodyPr wrap="square" rtlCol="0">
            <a:spAutoFit/>
          </a:bodyPr>
          <a:lstStyle/>
          <a:p>
            <a:pPr algn="ctr"/>
            <a:r>
              <a:rPr lang="en-US" b="1" dirty="0">
                <a:ln w="1905"/>
                <a:solidFill>
                  <a:srgbClr val="229787"/>
                </a:solidFill>
                <a:cs typeface="Arial" panose="020B0604020202020204" pitchFamily="34" charset="0"/>
              </a:rPr>
              <a:t>Garden Fiesta </a:t>
            </a:r>
          </a:p>
          <a:p>
            <a:pPr algn="ctr"/>
            <a:r>
              <a:rPr lang="en-US" b="1" dirty="0">
                <a:ln w="1905"/>
                <a:solidFill>
                  <a:srgbClr val="229787"/>
                </a:solidFill>
                <a:cs typeface="Arial" panose="020B0604020202020204" pitchFamily="34" charset="0"/>
              </a:rPr>
              <a:t>Tuna Pockets</a:t>
            </a:r>
          </a:p>
        </p:txBody>
      </p:sp>
      <p:pic>
        <p:nvPicPr>
          <p:cNvPr id="2055" name="Picture 7" descr="A picture of the Home Run Hummus Wrap recipe. It has one wrap, cut in half, filled with hummus and vegetable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476359" y="1240092"/>
            <a:ext cx="2633472" cy="1818211"/>
          </a:xfrm>
          <a:prstGeom prst="rect">
            <a:avLst/>
          </a:prstGeom>
          <a:ln w="3175">
            <a:no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290223" y="3176180"/>
            <a:ext cx="2895600" cy="369332"/>
          </a:xfrm>
          <a:prstGeom prst="rect">
            <a:avLst/>
          </a:prstGeom>
          <a:noFill/>
          <a:ln w="3175">
            <a:noFill/>
          </a:ln>
        </p:spPr>
        <p:txBody>
          <a:bodyPr wrap="square" rtlCol="0">
            <a:spAutoFit/>
          </a:bodyPr>
          <a:lstStyle/>
          <a:p>
            <a:r>
              <a:rPr lang="en-US" b="1" dirty="0">
                <a:ln w="1905"/>
                <a:solidFill>
                  <a:srgbClr val="229787"/>
                </a:solidFill>
                <a:cs typeface="Arial" panose="020B0604020202020204" pitchFamily="34" charset="0"/>
              </a:rPr>
              <a:t>Home Run Hummus Wrap</a:t>
            </a:r>
          </a:p>
        </p:txBody>
      </p:sp>
      <p:pic>
        <p:nvPicPr>
          <p:cNvPr id="2053" name="Picture 5" descr="A picture of the Summer Vegetable recipe. It has plate with a plate which has vegetables,  pita chips, and a bowl with salsa dip."/>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flipH="1">
            <a:off x="1819600" y="3710995"/>
            <a:ext cx="2633472" cy="1725259"/>
          </a:xfrm>
          <a:prstGeom prst="rect">
            <a:avLst/>
          </a:prstGeom>
          <a:ln w="3175">
            <a:no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84935" y="5510558"/>
            <a:ext cx="2522305" cy="646331"/>
          </a:xfrm>
          <a:prstGeom prst="rect">
            <a:avLst/>
          </a:prstGeom>
          <a:noFill/>
          <a:ln w="3175">
            <a:noFill/>
          </a:ln>
        </p:spPr>
        <p:txBody>
          <a:bodyPr wrap="square" rtlCol="0">
            <a:spAutoFit/>
          </a:bodyPr>
          <a:lstStyle/>
          <a:p>
            <a:pPr algn="ctr"/>
            <a:r>
              <a:rPr lang="en-US" b="1" dirty="0">
                <a:ln w="1905"/>
                <a:solidFill>
                  <a:srgbClr val="229787"/>
                </a:solidFill>
                <a:cs typeface="Arial" panose="020B0604020202020204" pitchFamily="34" charset="0"/>
              </a:rPr>
              <a:t>Summer </a:t>
            </a:r>
          </a:p>
          <a:p>
            <a:pPr algn="ctr"/>
            <a:r>
              <a:rPr lang="en-US" b="1" dirty="0">
                <a:ln w="1905"/>
                <a:solidFill>
                  <a:srgbClr val="229787"/>
                </a:solidFill>
                <a:cs typeface="Arial" panose="020B0604020202020204" pitchFamily="34" charset="0"/>
              </a:rPr>
              <a:t>Vegetable Salsa</a:t>
            </a:r>
          </a:p>
        </p:txBody>
      </p:sp>
      <p:pic>
        <p:nvPicPr>
          <p:cNvPr id="2056" name="Picture 8" descr="A picture of the Fun Fruity Chicken Salad Cup recipe. It has two plates and which has one lettuce wrap filled with chicken salad and vegetables."/>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607498" y="3704634"/>
            <a:ext cx="2633472" cy="1725258"/>
          </a:xfrm>
          <a:prstGeom prst="rect">
            <a:avLst/>
          </a:prstGeom>
          <a:ln w="3175">
            <a:no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578529" y="5585373"/>
            <a:ext cx="2707121" cy="646331"/>
          </a:xfrm>
          <a:prstGeom prst="rect">
            <a:avLst/>
          </a:prstGeom>
          <a:noFill/>
          <a:ln w="3175">
            <a:noFill/>
          </a:ln>
        </p:spPr>
        <p:txBody>
          <a:bodyPr wrap="square" rtlCol="0">
            <a:spAutoFit/>
          </a:bodyPr>
          <a:lstStyle/>
          <a:p>
            <a:pPr algn="ctr"/>
            <a:r>
              <a:rPr lang="en-US" b="1" dirty="0">
                <a:ln w="1905"/>
                <a:solidFill>
                  <a:srgbClr val="229787"/>
                </a:solidFill>
                <a:cs typeface="Arial" panose="020B0604020202020204" pitchFamily="34" charset="0"/>
              </a:rPr>
              <a:t>Fun Fruity Chicken Salad Cups</a:t>
            </a:r>
          </a:p>
        </p:txBody>
      </p:sp>
      <p:pic>
        <p:nvPicPr>
          <p:cNvPr id="2054" name="Picture 6" descr="A picture of the Cool Cucumber Yogurt Dip recipe. It has a plate with vegetables and a bowl with dipping white sauce."/>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470155" y="3704634"/>
            <a:ext cx="2633472" cy="1725259"/>
          </a:xfrm>
          <a:prstGeom prst="rect">
            <a:avLst/>
          </a:prstGeom>
          <a:ln w="3175">
            <a:no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476359" y="5585373"/>
            <a:ext cx="2627268" cy="646331"/>
          </a:xfrm>
          <a:prstGeom prst="rect">
            <a:avLst/>
          </a:prstGeom>
          <a:noFill/>
          <a:ln w="3175">
            <a:noFill/>
          </a:ln>
        </p:spPr>
        <p:txBody>
          <a:bodyPr wrap="square" rtlCol="0">
            <a:spAutoFit/>
          </a:bodyPr>
          <a:lstStyle/>
          <a:p>
            <a:pPr algn="ctr"/>
            <a:r>
              <a:rPr lang="en-US" b="1" dirty="0">
                <a:ln w="1905"/>
                <a:solidFill>
                  <a:srgbClr val="229787"/>
                </a:solidFill>
                <a:cs typeface="Arial" panose="020B0604020202020204" pitchFamily="34" charset="0"/>
              </a:rPr>
              <a:t>Cool Cucumber </a:t>
            </a:r>
          </a:p>
          <a:p>
            <a:pPr algn="ctr"/>
            <a:r>
              <a:rPr lang="en-US" b="1" dirty="0">
                <a:ln w="1905"/>
                <a:solidFill>
                  <a:srgbClr val="229787"/>
                </a:solidFill>
                <a:cs typeface="Arial" panose="020B0604020202020204" pitchFamily="34" charset="0"/>
              </a:rPr>
              <a:t>Yogurt Dip</a:t>
            </a:r>
          </a:p>
        </p:txBody>
      </p:sp>
    </p:spTree>
    <p:extLst>
      <p:ext uri="{BB962C8B-B14F-4D97-AF65-F5344CB8AC3E}">
        <p14:creationId xmlns:p14="http://schemas.microsoft.com/office/powerpoint/2010/main" val="42906049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4235" r="4215" b="9931"/>
          <a:stretch/>
        </p:blipFill>
        <p:spPr>
          <a:xfrm>
            <a:off x="698500" y="0"/>
            <a:ext cx="10820400" cy="6997700"/>
          </a:xfrm>
          <a:prstGeom prst="rect">
            <a:avLst/>
          </a:prstGeom>
        </p:spPr>
      </p:pic>
      <p:sp>
        <p:nvSpPr>
          <p:cNvPr id="5" name="Content Placeholder 4"/>
          <p:cNvSpPr>
            <a:spLocks noGrp="1"/>
          </p:cNvSpPr>
          <p:nvPr>
            <p:ph idx="1"/>
          </p:nvPr>
        </p:nvSpPr>
        <p:spPr/>
        <p:txBody>
          <a:bodyPr>
            <a:norm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0" name="TextBox 9"/>
          <p:cNvSpPr txBox="1"/>
          <p:nvPr/>
        </p:nvSpPr>
        <p:spPr>
          <a:xfrm rot="20029715">
            <a:off x="9215631" y="639777"/>
            <a:ext cx="1092174" cy="400110"/>
          </a:xfrm>
          <a:prstGeom prst="rect">
            <a:avLst/>
          </a:prstGeom>
          <a:noFill/>
        </p:spPr>
        <p:txBody>
          <a:bodyPr wrap="square" rtlCol="0">
            <a:spAutoFit/>
          </a:bodyPr>
          <a:lstStyle/>
          <a:p>
            <a:endParaRPr lang="en-US" sz="2000" dirty="0">
              <a:solidFill>
                <a:schemeClr val="bg1">
                  <a:lumMod val="95000"/>
                </a:schemeClr>
              </a:solidFill>
              <a:cs typeface="Times New Roman" panose="02020603050405020304" pitchFamily="18" charset="0"/>
            </a:endParaRPr>
          </a:p>
        </p:txBody>
      </p:sp>
      <p:sp>
        <p:nvSpPr>
          <p:cNvPr id="6" name="Rectangle: Rounded Corners 5">
            <a:extLst>
              <a:ext uri="{FF2B5EF4-FFF2-40B4-BE49-F238E27FC236}">
                <a16:creationId xmlns:a16="http://schemas.microsoft.com/office/drawing/2014/main" id="{35AE5A90-4E30-4623-BF9B-094442111346}"/>
              </a:ext>
            </a:extLst>
          </p:cNvPr>
          <p:cNvSpPr/>
          <p:nvPr/>
        </p:nvSpPr>
        <p:spPr>
          <a:xfrm>
            <a:off x="6273396" y="2096606"/>
            <a:ext cx="6159500" cy="1220921"/>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506D1778-BE7E-40F9-BDE6-5983BE83D356}"/>
              </a:ext>
            </a:extLst>
          </p:cNvPr>
          <p:cNvSpPr txBox="1">
            <a:spLocks/>
          </p:cNvSpPr>
          <p:nvPr/>
        </p:nvSpPr>
        <p:spPr>
          <a:xfrm>
            <a:off x="6435806" y="2044284"/>
            <a:ext cx="103994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B12524"/>
                </a:solidFill>
                <a:latin typeface="+mn-lt"/>
                <a:ea typeface="+mj-ea"/>
                <a:cs typeface="+mj-cs"/>
              </a:defRPr>
            </a:lvl1pPr>
          </a:lstStyle>
          <a:p>
            <a:r>
              <a:rPr lang="en-US" b="1" dirty="0"/>
              <a:t>Standardized Recipes</a:t>
            </a:r>
            <a:br>
              <a:rPr lang="en-US" dirty="0">
                <a:ea typeface="Tahoma" panose="020B0604030504040204" pitchFamily="34" charset="0"/>
                <a:cs typeface="Helvetica" panose="020B0604020202020204" pitchFamily="34" charset="0"/>
              </a:rPr>
            </a:br>
            <a:r>
              <a:rPr lang="en-US" b="0" i="1" dirty="0">
                <a:solidFill>
                  <a:srgbClr val="064961"/>
                </a:solidFill>
                <a:ea typeface="Tahoma" panose="020B0604030504040204" pitchFamily="34" charset="0"/>
                <a:cs typeface="Helvetica" panose="020B0604020202020204" pitchFamily="34" charset="0"/>
                <a:hlinkClick r:id="rId4"/>
              </a:rPr>
              <a:t>theicn.org/recipes</a:t>
            </a:r>
            <a:endParaRPr lang="en-US" b="0" i="1" dirty="0">
              <a:solidFill>
                <a:srgbClr val="064961"/>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822565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9012" y="0"/>
            <a:ext cx="12540712" cy="6858000"/>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12" y="286603"/>
            <a:ext cx="2365983" cy="1332230"/>
          </a:xfrm>
          <a:prstGeom prst="rect">
            <a:avLst/>
          </a:prstGeom>
          <a:ln>
            <a:noFill/>
          </a:ln>
          <a:effectLst>
            <a:outerShdw blurRad="1270000" dist="50800" dir="5400000" algn="ctr" rotWithShape="0">
              <a:srgbClr val="000000">
                <a:alpha val="1000"/>
              </a:srgbClr>
            </a:outerShdw>
            <a:softEdge rad="112500"/>
          </a:effectLst>
        </p:spPr>
      </p:pic>
      <p:sp>
        <p:nvSpPr>
          <p:cNvPr id="7" name="Rectangle: Rounded Corners 6">
            <a:extLst>
              <a:ext uri="{FF2B5EF4-FFF2-40B4-BE49-F238E27FC236}">
                <a16:creationId xmlns:a16="http://schemas.microsoft.com/office/drawing/2014/main" id="{A91DCD4F-9AB0-47D9-893F-3769AA4B9A47}"/>
              </a:ext>
            </a:extLst>
          </p:cNvPr>
          <p:cNvSpPr/>
          <p:nvPr/>
        </p:nvSpPr>
        <p:spPr>
          <a:xfrm>
            <a:off x="-330604" y="2965175"/>
            <a:ext cx="6058304" cy="1073426"/>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F9C0F723-11A0-4D5B-A472-02190795E778}"/>
              </a:ext>
            </a:extLst>
          </p:cNvPr>
          <p:cNvSpPr txBox="1">
            <a:spLocks/>
          </p:cNvSpPr>
          <p:nvPr/>
        </p:nvSpPr>
        <p:spPr>
          <a:xfrm>
            <a:off x="0" y="2892004"/>
            <a:ext cx="6096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B12524"/>
                </a:solidFill>
                <a:latin typeface="+mn-lt"/>
                <a:ea typeface="+mj-ea"/>
                <a:cs typeface="+mj-cs"/>
              </a:defRPr>
            </a:lvl1pPr>
          </a:lstStyle>
          <a:p>
            <a:r>
              <a:rPr lang="en-US" sz="4800" b="1" dirty="0"/>
              <a:t>USDA Memo Updates</a:t>
            </a:r>
            <a:endParaRPr lang="en-US" sz="4800" b="0" i="1" dirty="0">
              <a:solidFill>
                <a:srgbClr val="064961"/>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490754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0A6D8-F959-439D-A10C-08B589820C33}"/>
              </a:ext>
            </a:extLst>
          </p:cNvPr>
          <p:cNvSpPr>
            <a:spLocks noGrp="1"/>
          </p:cNvSpPr>
          <p:nvPr>
            <p:ph type="title"/>
          </p:nvPr>
        </p:nvSpPr>
        <p:spPr>
          <a:xfrm>
            <a:off x="838200" y="505617"/>
            <a:ext cx="10515600" cy="1325563"/>
          </a:xfrm>
        </p:spPr>
        <p:txBody>
          <a:bodyPr>
            <a:normAutofit/>
          </a:bodyPr>
          <a:lstStyle/>
          <a:p>
            <a:r>
              <a:rPr lang="en-US" sz="3600" b="1" dirty="0"/>
              <a:t>Consolidated Appropriations Act, 2021: </a:t>
            </a:r>
            <a:br>
              <a:rPr lang="en-US" sz="3600" b="1" dirty="0"/>
            </a:br>
            <a:r>
              <a:rPr lang="en-US" sz="3600" b="1" dirty="0"/>
              <a:t>Child Nutrition Programs </a:t>
            </a:r>
            <a:r>
              <a:rPr lang="en-US" sz="3600" dirty="0"/>
              <a:t>- </a:t>
            </a:r>
            <a:r>
              <a:rPr lang="en-US" sz="3600" b="0" dirty="0"/>
              <a:t>SFSP 06-2021</a:t>
            </a:r>
          </a:p>
        </p:txBody>
      </p:sp>
      <p:sp>
        <p:nvSpPr>
          <p:cNvPr id="3" name="Content Placeholder 2">
            <a:extLst>
              <a:ext uri="{FF2B5EF4-FFF2-40B4-BE49-F238E27FC236}">
                <a16:creationId xmlns:a16="http://schemas.microsoft.com/office/drawing/2014/main" id="{6958DF23-CA5C-4FB9-B7D4-70B4AD817982}"/>
              </a:ext>
            </a:extLst>
          </p:cNvPr>
          <p:cNvSpPr>
            <a:spLocks noGrp="1"/>
          </p:cNvSpPr>
          <p:nvPr>
            <p:ph idx="4294967295"/>
          </p:nvPr>
        </p:nvSpPr>
        <p:spPr>
          <a:xfrm>
            <a:off x="1104900" y="2444750"/>
            <a:ext cx="5313363" cy="3935413"/>
          </a:xfrm>
        </p:spPr>
        <p:txBody>
          <a:bodyPr vert="horz" lIns="91440" tIns="45720" rIns="91440" bIns="45720" rtlCol="0" anchor="t">
            <a:noAutofit/>
          </a:bodyPr>
          <a:lstStyle/>
          <a:p>
            <a:pPr marL="0" indent="0">
              <a:buNone/>
            </a:pPr>
            <a:r>
              <a:rPr lang="en-US" sz="3200" dirty="0"/>
              <a:t>SFSP funds cannot be used to buy raw or processed poultry products from the People’s Republic of China.</a:t>
            </a:r>
          </a:p>
        </p:txBody>
      </p:sp>
      <p:pic>
        <p:nvPicPr>
          <p:cNvPr id="1030" name="Picture 6" descr="193,903 Roasted Chicken Photos - Free &amp; Royalty-Free Stock Photos from  Dreamstime">
            <a:extLst>
              <a:ext uri="{FF2B5EF4-FFF2-40B4-BE49-F238E27FC236}">
                <a16:creationId xmlns:a16="http://schemas.microsoft.com/office/drawing/2014/main" id="{079DAB87-0997-4D88-8109-673CEA7E79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5006" y="1754188"/>
            <a:ext cx="5238486" cy="393541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47776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41B06-F195-46A6-B6EE-D9CA3D5578B5}"/>
              </a:ext>
            </a:extLst>
          </p:cNvPr>
          <p:cNvSpPr>
            <a:spLocks noGrp="1"/>
          </p:cNvSpPr>
          <p:nvPr>
            <p:ph type="title"/>
          </p:nvPr>
        </p:nvSpPr>
        <p:spPr>
          <a:xfrm>
            <a:off x="838200" y="241300"/>
            <a:ext cx="10515600" cy="1325563"/>
          </a:xfrm>
        </p:spPr>
        <p:txBody>
          <a:bodyPr/>
          <a:lstStyle/>
          <a:p>
            <a:r>
              <a:rPr lang="en-US" b="1" dirty="0"/>
              <a:t>Offer Versus Serve</a:t>
            </a:r>
            <a:br>
              <a:rPr lang="en-US" dirty="0"/>
            </a:br>
            <a:r>
              <a:rPr lang="en-US" sz="3200" b="0" i="1" dirty="0">
                <a:solidFill>
                  <a:srgbClr val="064961"/>
                </a:solidFill>
              </a:rPr>
              <a:t>SFSP 01-2019 - Schools Only</a:t>
            </a:r>
            <a:endParaRPr lang="en-US" b="0" i="1" dirty="0">
              <a:solidFill>
                <a:srgbClr val="064961"/>
              </a:solidFill>
            </a:endParaRPr>
          </a:p>
        </p:txBody>
      </p:sp>
      <p:sp>
        <p:nvSpPr>
          <p:cNvPr id="3" name="Content Placeholder 2">
            <a:extLst>
              <a:ext uri="{FF2B5EF4-FFF2-40B4-BE49-F238E27FC236}">
                <a16:creationId xmlns:a16="http://schemas.microsoft.com/office/drawing/2014/main" id="{C14FEBD2-1EC0-4E4F-A69C-1BD4E2476FB4}"/>
              </a:ext>
            </a:extLst>
          </p:cNvPr>
          <p:cNvSpPr>
            <a:spLocks noGrp="1"/>
          </p:cNvSpPr>
          <p:nvPr>
            <p:ph idx="4294967295"/>
          </p:nvPr>
        </p:nvSpPr>
        <p:spPr>
          <a:xfrm>
            <a:off x="838200" y="1566863"/>
            <a:ext cx="11036300" cy="5032376"/>
          </a:xfrm>
        </p:spPr>
        <p:txBody>
          <a:bodyPr vert="horz" lIns="91440" tIns="45720" rIns="91440" bIns="45720" rtlCol="0" anchor="t">
            <a:normAutofit/>
          </a:bodyPr>
          <a:lstStyle/>
          <a:p>
            <a:r>
              <a:rPr lang="en-US" sz="2800" b="1" dirty="0">
                <a:solidFill>
                  <a:srgbClr val="229787"/>
                </a:solidFill>
                <a:effectLst/>
                <a:cs typeface="Arial" panose="020B0604020202020204" pitchFamily="34" charset="0"/>
              </a:rPr>
              <a:t>Breakfast</a:t>
            </a:r>
          </a:p>
          <a:p>
            <a:pPr lvl="1"/>
            <a:r>
              <a:rPr lang="en-US" sz="2400" dirty="0">
                <a:solidFill>
                  <a:srgbClr val="229787"/>
                </a:solidFill>
                <a:cs typeface="Arial" panose="020B0604020202020204" pitchFamily="34" charset="0"/>
              </a:rPr>
              <a:t>Offer 4 food items, one from each component:</a:t>
            </a:r>
          </a:p>
          <a:p>
            <a:pPr lvl="2"/>
            <a:r>
              <a:rPr lang="en-US" sz="2000" dirty="0">
                <a:solidFill>
                  <a:srgbClr val="229787"/>
                </a:solidFill>
                <a:cs typeface="Arial" panose="020B0604020202020204" pitchFamily="34" charset="0"/>
              </a:rPr>
              <a:t>Milk, fruit &amp; vegetable, grains, meat/meat alternate or fruit/vegetable or grains</a:t>
            </a:r>
          </a:p>
          <a:p>
            <a:pPr lvl="2"/>
            <a:r>
              <a:rPr lang="en-US" sz="2000" dirty="0">
                <a:solidFill>
                  <a:srgbClr val="229787"/>
                </a:solidFill>
                <a:effectLst/>
                <a:cs typeface="Arial"/>
              </a:rPr>
              <a:t>Example:</a:t>
            </a:r>
            <a:r>
              <a:rPr lang="en-US" sz="2000" dirty="0">
                <a:solidFill>
                  <a:srgbClr val="229787"/>
                </a:solidFill>
                <a:cs typeface="Arial"/>
              </a:rPr>
              <a:t> </a:t>
            </a:r>
            <a:r>
              <a:rPr lang="en-US" sz="2000" dirty="0">
                <a:solidFill>
                  <a:srgbClr val="229787"/>
                </a:solidFill>
                <a:effectLst/>
                <a:cs typeface="Arial"/>
              </a:rPr>
              <a:t> 1% milk, apple slices, whole-wheat toast, </a:t>
            </a:r>
            <a:r>
              <a:rPr lang="en-US" sz="2000" dirty="0" err="1">
                <a:solidFill>
                  <a:srgbClr val="229787"/>
                </a:solidFill>
                <a:cs typeface="Arial"/>
              </a:rPr>
              <a:t>sunbutter</a:t>
            </a:r>
            <a:r>
              <a:rPr lang="en-US" sz="2000" dirty="0">
                <a:solidFill>
                  <a:srgbClr val="229787"/>
                </a:solidFill>
                <a:effectLst/>
                <a:cs typeface="Arial"/>
              </a:rPr>
              <a:t> (nut free)</a:t>
            </a:r>
            <a:endParaRPr lang="en-US" sz="2000" dirty="0">
              <a:solidFill>
                <a:srgbClr val="229787"/>
              </a:solidFill>
              <a:cs typeface="Arial"/>
            </a:endParaRPr>
          </a:p>
          <a:p>
            <a:pPr lvl="1"/>
            <a:r>
              <a:rPr lang="en-US" sz="2400" b="1" dirty="0">
                <a:solidFill>
                  <a:srgbClr val="229787"/>
                </a:solidFill>
                <a:cs typeface="Arial" panose="020B0604020202020204" pitchFamily="34" charset="0"/>
              </a:rPr>
              <a:t>Child must take 3 different foods </a:t>
            </a:r>
            <a:r>
              <a:rPr lang="en-US" sz="2400" dirty="0">
                <a:solidFill>
                  <a:srgbClr val="229787"/>
                </a:solidFill>
                <a:cs typeface="Arial" panose="020B0604020202020204" pitchFamily="34" charset="0"/>
              </a:rPr>
              <a:t>out of the 4 offered</a:t>
            </a:r>
          </a:p>
          <a:p>
            <a:pPr lvl="2"/>
            <a:r>
              <a:rPr lang="en-US" sz="2000" dirty="0">
                <a:solidFill>
                  <a:srgbClr val="229787"/>
                </a:solidFill>
                <a:cs typeface="Arial" panose="020B0604020202020204" pitchFamily="34" charset="0"/>
              </a:rPr>
              <a:t>Milk, fruit &amp; vegetable, grains, meat/meat alternate or fruit/vegetable or grains</a:t>
            </a:r>
          </a:p>
          <a:p>
            <a:pPr lvl="2"/>
            <a:r>
              <a:rPr lang="en-US" sz="2000" dirty="0">
                <a:solidFill>
                  <a:srgbClr val="229787"/>
                </a:solidFill>
                <a:effectLst/>
                <a:cs typeface="Arial"/>
              </a:rPr>
              <a:t>Example:</a:t>
            </a:r>
            <a:r>
              <a:rPr lang="en-US" sz="2000" dirty="0">
                <a:solidFill>
                  <a:srgbClr val="229787"/>
                </a:solidFill>
                <a:cs typeface="Arial"/>
              </a:rPr>
              <a:t> </a:t>
            </a:r>
            <a:r>
              <a:rPr lang="en-US" sz="2000" dirty="0">
                <a:solidFill>
                  <a:srgbClr val="229787"/>
                </a:solidFill>
                <a:effectLst/>
                <a:cs typeface="Arial"/>
              </a:rPr>
              <a:t> 1% milk, whole-wheat bread, </a:t>
            </a:r>
            <a:r>
              <a:rPr lang="en-US" sz="2000" dirty="0" err="1">
                <a:solidFill>
                  <a:srgbClr val="229787"/>
                </a:solidFill>
                <a:cs typeface="Arial"/>
              </a:rPr>
              <a:t>sunbutter</a:t>
            </a:r>
            <a:r>
              <a:rPr lang="en-US" sz="2000" dirty="0">
                <a:solidFill>
                  <a:srgbClr val="229787"/>
                </a:solidFill>
                <a:effectLst/>
                <a:cs typeface="Arial"/>
              </a:rPr>
              <a:t> (nut free)</a:t>
            </a:r>
          </a:p>
          <a:p>
            <a:r>
              <a:rPr lang="en-US" sz="2800" b="1" dirty="0">
                <a:cs typeface="Arial" panose="020B0604020202020204" pitchFamily="34" charset="0"/>
              </a:rPr>
              <a:t>Lunch/Supper</a:t>
            </a:r>
          </a:p>
          <a:p>
            <a:pPr lvl="1"/>
            <a:r>
              <a:rPr lang="en-US" sz="2400" dirty="0">
                <a:solidFill>
                  <a:srgbClr val="229787"/>
                </a:solidFill>
                <a:effectLst/>
                <a:cs typeface="Arial" panose="020B0604020202020204" pitchFamily="34" charset="0"/>
              </a:rPr>
              <a:t>Offer 5 foods from the four food components:</a:t>
            </a:r>
          </a:p>
          <a:p>
            <a:pPr lvl="2"/>
            <a:r>
              <a:rPr lang="en-US" sz="2000" dirty="0">
                <a:solidFill>
                  <a:srgbClr val="229787"/>
                </a:solidFill>
                <a:cs typeface="Arial" panose="020B0604020202020204" pitchFamily="34" charset="0"/>
              </a:rPr>
              <a:t>Milk, fruits &amp; vegetables, fruits &amp; vegetables, grains, meat/meat alternate</a:t>
            </a:r>
          </a:p>
          <a:p>
            <a:pPr lvl="2"/>
            <a:r>
              <a:rPr lang="en-US" sz="2000" dirty="0">
                <a:solidFill>
                  <a:srgbClr val="229787"/>
                </a:solidFill>
                <a:effectLst/>
                <a:cs typeface="Arial" panose="020B0604020202020204" pitchFamily="34" charset="0"/>
              </a:rPr>
              <a:t>Example:  Fat-free milk + green beans + orange slices + whole wheat roll + grilled chicken</a:t>
            </a:r>
          </a:p>
          <a:p>
            <a:pPr lvl="1"/>
            <a:r>
              <a:rPr lang="en-US" sz="2400" b="1" dirty="0">
                <a:solidFill>
                  <a:srgbClr val="229787"/>
                </a:solidFill>
                <a:effectLst/>
                <a:cs typeface="Arial" panose="020B0604020202020204" pitchFamily="34" charset="0"/>
              </a:rPr>
              <a:t>Child must take 3 food components </a:t>
            </a:r>
            <a:r>
              <a:rPr lang="en-US" sz="2400" dirty="0">
                <a:solidFill>
                  <a:srgbClr val="229787"/>
                </a:solidFill>
                <a:effectLst/>
                <a:cs typeface="Arial" panose="020B0604020202020204" pitchFamily="34" charset="0"/>
              </a:rPr>
              <a:t>out of the food items offered</a:t>
            </a:r>
          </a:p>
          <a:p>
            <a:pPr lvl="2"/>
            <a:r>
              <a:rPr lang="en-US" sz="2000" dirty="0">
                <a:solidFill>
                  <a:srgbClr val="229787"/>
                </a:solidFill>
                <a:effectLst/>
                <a:cs typeface="Arial" panose="020B0604020202020204" pitchFamily="34" charset="0"/>
              </a:rPr>
              <a:t>Example:  orange slices + whole wheat roll + grilled chicken</a:t>
            </a:r>
          </a:p>
          <a:p>
            <a:endParaRPr lang="en-US" dirty="0"/>
          </a:p>
        </p:txBody>
      </p:sp>
    </p:spTree>
    <p:extLst>
      <p:ext uri="{BB962C8B-B14F-4D97-AF65-F5344CB8AC3E}">
        <p14:creationId xmlns:p14="http://schemas.microsoft.com/office/powerpoint/2010/main" val="11156556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Local Foods/Farm to Summer</a:t>
            </a:r>
            <a:br>
              <a:rPr lang="en-US" dirty="0"/>
            </a:br>
            <a:r>
              <a:rPr lang="en-US" sz="4000" b="0" i="1" dirty="0">
                <a:solidFill>
                  <a:srgbClr val="064961"/>
                </a:solidFill>
              </a:rPr>
              <a:t>SFSP 06-2017</a:t>
            </a:r>
            <a:endParaRPr lang="en-US" b="0" i="1" dirty="0">
              <a:solidFill>
                <a:srgbClr val="064961"/>
              </a:solidFill>
            </a:endParaRPr>
          </a:p>
        </p:txBody>
      </p:sp>
      <p:sp>
        <p:nvSpPr>
          <p:cNvPr id="3" name="Content Placeholder 2"/>
          <p:cNvSpPr>
            <a:spLocks noGrp="1"/>
          </p:cNvSpPr>
          <p:nvPr>
            <p:ph idx="4294967295"/>
          </p:nvPr>
        </p:nvSpPr>
        <p:spPr>
          <a:xfrm>
            <a:off x="698500" y="1809750"/>
            <a:ext cx="5867400" cy="4832350"/>
          </a:xfrm>
        </p:spPr>
        <p:txBody>
          <a:bodyPr>
            <a:normAutofit/>
          </a:bodyPr>
          <a:lstStyle/>
          <a:p>
            <a:pPr marL="0" indent="0">
              <a:buNone/>
            </a:pPr>
            <a:r>
              <a:rPr lang="en-US" sz="3200" b="1" dirty="0"/>
              <a:t>Incorporate local foods and seasonal produce in menu cycle</a:t>
            </a:r>
          </a:p>
          <a:p>
            <a:pPr lvl="1">
              <a:lnSpc>
                <a:spcPct val="100000"/>
              </a:lnSpc>
              <a:buClr>
                <a:srgbClr val="B12524"/>
              </a:buClr>
              <a:buSzPct val="110000"/>
              <a:buFont typeface="Arial" panose="020B0604020202020204" pitchFamily="34" charset="0"/>
              <a:buChar char="•"/>
            </a:pPr>
            <a:r>
              <a:rPr lang="en-US" sz="2400" dirty="0">
                <a:solidFill>
                  <a:srgbClr val="229787"/>
                </a:solidFill>
                <a:cs typeface="Arial" panose="020B0604020202020204" pitchFamily="34" charset="0"/>
              </a:rPr>
              <a:t>DOD Fruits and Vegetables</a:t>
            </a:r>
          </a:p>
          <a:p>
            <a:pPr lvl="1">
              <a:lnSpc>
                <a:spcPct val="100000"/>
              </a:lnSpc>
              <a:buClr>
                <a:srgbClr val="B12524"/>
              </a:buClr>
              <a:buSzPct val="110000"/>
              <a:buFont typeface="Arial" panose="020B0604020202020204" pitchFamily="34" charset="0"/>
              <a:buChar char="•"/>
            </a:pPr>
            <a:r>
              <a:rPr lang="en-US" sz="2400" dirty="0">
                <a:solidFill>
                  <a:srgbClr val="229787"/>
                </a:solidFill>
                <a:cs typeface="Arial" panose="020B0604020202020204" pitchFamily="34" charset="0"/>
              </a:rPr>
              <a:t>Food Vendor/Distributor</a:t>
            </a:r>
          </a:p>
          <a:p>
            <a:pPr lvl="2">
              <a:buClr>
                <a:srgbClr val="E48126"/>
              </a:buClr>
            </a:pPr>
            <a:r>
              <a:rPr lang="en-US" sz="2400" dirty="0">
                <a:solidFill>
                  <a:srgbClr val="229787"/>
                </a:solidFill>
              </a:rPr>
              <a:t>NM Grown Approved Supplier List</a:t>
            </a:r>
          </a:p>
          <a:p>
            <a:pPr lvl="1">
              <a:lnSpc>
                <a:spcPct val="110000"/>
              </a:lnSpc>
              <a:buClr>
                <a:srgbClr val="B12524"/>
              </a:buClr>
              <a:buSzPct val="110000"/>
              <a:buFont typeface="Arial" panose="020B0604020202020204" pitchFamily="34" charset="0"/>
              <a:buChar char="•"/>
            </a:pPr>
            <a:r>
              <a:rPr lang="en-US" sz="2400" dirty="0">
                <a:solidFill>
                  <a:srgbClr val="229787"/>
                </a:solidFill>
                <a:cs typeface="Arial" panose="020B0604020202020204" pitchFamily="34" charset="0"/>
              </a:rPr>
              <a:t>School Garden</a:t>
            </a:r>
          </a:p>
          <a:p>
            <a:pPr lvl="1">
              <a:lnSpc>
                <a:spcPct val="110000"/>
              </a:lnSpc>
              <a:buClr>
                <a:srgbClr val="B12524"/>
              </a:buClr>
              <a:buSzPct val="110000"/>
              <a:buFont typeface="Arial" panose="020B0604020202020204" pitchFamily="34" charset="0"/>
              <a:buChar char="•"/>
            </a:pPr>
            <a:r>
              <a:rPr lang="en-US" sz="2400" dirty="0">
                <a:solidFill>
                  <a:srgbClr val="229787"/>
                </a:solidFill>
                <a:cs typeface="Arial" panose="020B0604020202020204" pitchFamily="34" charset="0"/>
              </a:rPr>
              <a:t>Community Supported Agriculture (CSA) program </a:t>
            </a:r>
          </a:p>
          <a:p>
            <a:pPr lvl="2">
              <a:buClr>
                <a:srgbClr val="E48126"/>
              </a:buClr>
            </a:pPr>
            <a:r>
              <a:rPr lang="en-US" sz="2400" dirty="0">
                <a:solidFill>
                  <a:srgbClr val="229787"/>
                </a:solidFill>
              </a:rPr>
              <a:t>Agri-</a:t>
            </a:r>
            <a:r>
              <a:rPr lang="en-US" sz="2400" dirty="0" err="1">
                <a:solidFill>
                  <a:srgbClr val="229787"/>
                </a:solidFill>
              </a:rPr>
              <a:t>Cultura</a:t>
            </a:r>
            <a:r>
              <a:rPr lang="en-US" sz="2400" dirty="0">
                <a:solidFill>
                  <a:srgbClr val="229787"/>
                </a:solidFill>
              </a:rPr>
              <a:t> Coop </a:t>
            </a:r>
          </a:p>
          <a:p>
            <a:endParaRPr lang="en-US" dirty="0"/>
          </a:p>
          <a:p>
            <a:pPr lvl="1"/>
            <a:endParaRPr lang="en-US" dirty="0"/>
          </a:p>
          <a:p>
            <a:pPr lvl="1"/>
            <a:endParaRPr lang="en-US" dirty="0"/>
          </a:p>
        </p:txBody>
      </p:sp>
      <p:pic>
        <p:nvPicPr>
          <p:cNvPr id="2050" name="Picture 2" descr="450+ Farmers Market Pictures [HD] | Download Free Images on Unsplash">
            <a:extLst>
              <a:ext uri="{FF2B5EF4-FFF2-40B4-BE49-F238E27FC236}">
                <a16:creationId xmlns:a16="http://schemas.microsoft.com/office/drawing/2014/main" id="{EAF1BEE8-6272-492F-9728-FA910F8DCA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24432">
            <a:off x="7203221" y="2074652"/>
            <a:ext cx="4493480" cy="309600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13829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87561-F047-D848-9C89-ABAAA17CE3B3}"/>
              </a:ext>
            </a:extLst>
          </p:cNvPr>
          <p:cNvSpPr>
            <a:spLocks noGrp="1"/>
          </p:cNvSpPr>
          <p:nvPr>
            <p:ph type="title"/>
          </p:nvPr>
        </p:nvSpPr>
        <p:spPr/>
        <p:txBody>
          <a:bodyPr>
            <a:normAutofit/>
          </a:bodyPr>
          <a:lstStyle/>
          <a:p>
            <a:r>
              <a:rPr lang="en-US" sz="4800" b="1" dirty="0"/>
              <a:t>Training Agenda</a:t>
            </a:r>
          </a:p>
        </p:txBody>
      </p:sp>
      <p:sp>
        <p:nvSpPr>
          <p:cNvPr id="3" name="Content Placeholder 2">
            <a:extLst>
              <a:ext uri="{FF2B5EF4-FFF2-40B4-BE49-F238E27FC236}">
                <a16:creationId xmlns:a16="http://schemas.microsoft.com/office/drawing/2014/main" id="{A1BECAA9-66E7-8B4D-AE7A-221BA1739709}"/>
              </a:ext>
            </a:extLst>
          </p:cNvPr>
          <p:cNvSpPr>
            <a:spLocks noGrp="1"/>
          </p:cNvSpPr>
          <p:nvPr>
            <p:ph idx="4294967295"/>
          </p:nvPr>
        </p:nvSpPr>
        <p:spPr>
          <a:xfrm>
            <a:off x="983657" y="1696749"/>
            <a:ext cx="7045325" cy="4351338"/>
          </a:xfrm>
        </p:spPr>
        <p:txBody>
          <a:bodyPr>
            <a:normAutofit/>
          </a:bodyPr>
          <a:lstStyle/>
          <a:p>
            <a:r>
              <a:rPr lang="en-US" dirty="0"/>
              <a:t>Meal Pattern Requirements</a:t>
            </a:r>
          </a:p>
          <a:p>
            <a:r>
              <a:rPr lang="en-US" dirty="0"/>
              <a:t>Menu Planning</a:t>
            </a:r>
          </a:p>
          <a:p>
            <a:r>
              <a:rPr lang="en-US" dirty="0"/>
              <a:t>Nutrition Resources </a:t>
            </a:r>
          </a:p>
        </p:txBody>
      </p:sp>
      <p:pic>
        <p:nvPicPr>
          <p:cNvPr id="5" name="Picture 4" descr="A child holding broccoli&#10;&#10;Description automatically generated with medium confidence">
            <a:extLst>
              <a:ext uri="{FF2B5EF4-FFF2-40B4-BE49-F238E27FC236}">
                <a16:creationId xmlns:a16="http://schemas.microsoft.com/office/drawing/2014/main" id="{D15E3E82-7D0A-4670-882C-E07151710537}"/>
              </a:ext>
            </a:extLst>
          </p:cNvPr>
          <p:cNvPicPr>
            <a:picLocks noChangeAspect="1"/>
          </p:cNvPicPr>
          <p:nvPr/>
        </p:nvPicPr>
        <p:blipFill rotWithShape="1">
          <a:blip r:embed="rId3"/>
          <a:srcRect l="22267" r="22511"/>
          <a:stretch/>
        </p:blipFill>
        <p:spPr>
          <a:xfrm>
            <a:off x="7328754" y="0"/>
            <a:ext cx="5020839" cy="6858000"/>
          </a:xfrm>
          <a:prstGeom prst="rect">
            <a:avLst/>
          </a:prstGeom>
        </p:spPr>
      </p:pic>
    </p:spTree>
    <p:extLst>
      <p:ext uri="{BB962C8B-B14F-4D97-AF65-F5344CB8AC3E}">
        <p14:creationId xmlns:p14="http://schemas.microsoft.com/office/powerpoint/2010/main" val="1000084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15950"/>
            <a:ext cx="10515600" cy="1325563"/>
          </a:xfrm>
        </p:spPr>
        <p:txBody>
          <a:bodyPr>
            <a:normAutofit/>
          </a:bodyPr>
          <a:lstStyle/>
          <a:p>
            <a:r>
              <a:rPr lang="en-US" b="1" dirty="0">
                <a:cs typeface="Aharoni" panose="02010803020104030203" pitchFamily="2" charset="-79"/>
              </a:rPr>
              <a:t>Modifications to Accommodate Disabilities</a:t>
            </a:r>
            <a:br>
              <a:rPr lang="en-US" b="0" dirty="0">
                <a:cs typeface="Aharoni" panose="02010803020104030203" pitchFamily="2" charset="-79"/>
              </a:rPr>
            </a:br>
            <a:r>
              <a:rPr lang="en-US" b="0" i="1" dirty="0">
                <a:solidFill>
                  <a:srgbClr val="064961"/>
                </a:solidFill>
                <a:cs typeface="Aharoni" panose="02010803020104030203" pitchFamily="2" charset="-79"/>
              </a:rPr>
              <a:t>SFSP 10-2017</a:t>
            </a:r>
          </a:p>
        </p:txBody>
      </p:sp>
      <p:sp>
        <p:nvSpPr>
          <p:cNvPr id="3" name="Content Placeholder 2"/>
          <p:cNvSpPr>
            <a:spLocks noGrp="1"/>
          </p:cNvSpPr>
          <p:nvPr>
            <p:ph idx="4294967295"/>
          </p:nvPr>
        </p:nvSpPr>
        <p:spPr>
          <a:xfrm>
            <a:off x="838200" y="2081213"/>
            <a:ext cx="5570538" cy="5137150"/>
          </a:xfrm>
        </p:spPr>
        <p:txBody>
          <a:bodyPr>
            <a:normAutofit/>
          </a:bodyPr>
          <a:lstStyle/>
          <a:p>
            <a:pPr marL="0" indent="0">
              <a:buNone/>
            </a:pPr>
            <a:r>
              <a:rPr lang="en-US" sz="3200" b="1" u="sng" dirty="0">
                <a:cs typeface="Arial" panose="020B0604020202020204" pitchFamily="34" charset="0"/>
              </a:rPr>
              <a:t>Required</a:t>
            </a:r>
            <a:r>
              <a:rPr lang="en-US" sz="3200" dirty="0">
                <a:cs typeface="Arial" panose="020B0604020202020204" pitchFamily="34" charset="0"/>
              </a:rPr>
              <a:t> to purchase and supply food substitutions when child has a </a:t>
            </a:r>
            <a:r>
              <a:rPr lang="en-US" sz="3200" b="1" dirty="0">
                <a:cs typeface="Arial" panose="020B0604020202020204" pitchFamily="34" charset="0"/>
              </a:rPr>
              <a:t>medical statement</a:t>
            </a:r>
          </a:p>
          <a:p>
            <a:pPr lvl="1">
              <a:lnSpc>
                <a:spcPct val="100000"/>
              </a:lnSpc>
              <a:buClr>
                <a:srgbClr val="B12524"/>
              </a:buClr>
              <a:buSzPct val="110000"/>
              <a:buFont typeface="Arial" panose="020B0604020202020204" pitchFamily="34" charset="0"/>
              <a:buChar char="•"/>
            </a:pPr>
            <a:r>
              <a:rPr lang="en-US" sz="2400" dirty="0">
                <a:solidFill>
                  <a:srgbClr val="229787"/>
                </a:solidFill>
                <a:cs typeface="Arial" panose="020B0604020202020204" pitchFamily="34" charset="0"/>
              </a:rPr>
              <a:t>Foods that cannot be eaten</a:t>
            </a:r>
          </a:p>
          <a:p>
            <a:pPr lvl="1">
              <a:lnSpc>
                <a:spcPct val="100000"/>
              </a:lnSpc>
              <a:buClr>
                <a:srgbClr val="B12524"/>
              </a:buClr>
              <a:buSzPct val="110000"/>
              <a:buFont typeface="Arial" panose="020B0604020202020204" pitchFamily="34" charset="0"/>
              <a:buChar char="•"/>
            </a:pPr>
            <a:r>
              <a:rPr lang="en-US" sz="2400" dirty="0">
                <a:solidFill>
                  <a:srgbClr val="229787"/>
                </a:solidFill>
                <a:cs typeface="Arial" panose="020B0604020202020204" pitchFamily="34" charset="0"/>
              </a:rPr>
              <a:t>Substitutions</a:t>
            </a:r>
          </a:p>
          <a:p>
            <a:pPr lvl="1">
              <a:lnSpc>
                <a:spcPct val="100000"/>
              </a:lnSpc>
              <a:buClr>
                <a:srgbClr val="B12524"/>
              </a:buClr>
              <a:buSzPct val="110000"/>
              <a:buFont typeface="Arial" panose="020B0604020202020204" pitchFamily="34" charset="0"/>
              <a:buChar char="•"/>
            </a:pPr>
            <a:endParaRPr lang="en-US" sz="2400" b="1" dirty="0">
              <a:solidFill>
                <a:srgbClr val="229787"/>
              </a:solidFill>
              <a:cs typeface="Arial" panose="020B0604020202020204" pitchFamily="34" charset="0"/>
            </a:endParaRPr>
          </a:p>
          <a:p>
            <a:pPr marL="457200" lvl="1" indent="0">
              <a:lnSpc>
                <a:spcPct val="100000"/>
              </a:lnSpc>
              <a:buClr>
                <a:srgbClr val="B12524"/>
              </a:buClr>
              <a:buSzPct val="110000"/>
              <a:buNone/>
            </a:pPr>
            <a:r>
              <a:rPr lang="en-US" sz="3200" b="1" dirty="0">
                <a:solidFill>
                  <a:srgbClr val="E48126"/>
                </a:solidFill>
                <a:cs typeface="Arial" panose="020B0604020202020204" pitchFamily="34" charset="0"/>
              </a:rPr>
              <a:t>Contact State Agency Nutritionists for Guidance</a:t>
            </a:r>
            <a:endParaRPr lang="en-US" sz="3200" b="1" u="sng" dirty="0">
              <a:solidFill>
                <a:srgbClr val="E48126"/>
              </a:solidFill>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rot="314853">
            <a:off x="7447743" y="2048524"/>
            <a:ext cx="3596271" cy="403753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703626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br>
              <a:rPr lang="en-US" sz="2700" b="1" dirty="0">
                <a:latin typeface="Aharoni" panose="02010803020104030203" pitchFamily="2" charset="-79"/>
                <a:cs typeface="Aharoni" panose="02010803020104030203" pitchFamily="2" charset="-79"/>
              </a:rPr>
            </a:br>
            <a:br>
              <a:rPr lang="en-US" sz="2700" b="1" dirty="0">
                <a:latin typeface="Aharoni" panose="02010803020104030203" pitchFamily="2" charset="-79"/>
                <a:cs typeface="Aharoni" panose="02010803020104030203" pitchFamily="2" charset="-79"/>
              </a:rPr>
            </a:br>
            <a:br>
              <a:rPr lang="en-US" sz="2700" b="1" dirty="0">
                <a:latin typeface="Aharoni" panose="02010803020104030203" pitchFamily="2" charset="-79"/>
                <a:cs typeface="Aharoni" panose="02010803020104030203" pitchFamily="2" charset="-79"/>
              </a:rPr>
            </a:br>
            <a:br>
              <a:rPr lang="en-US" b="1" dirty="0">
                <a:cs typeface="Aharoni" panose="02010803020104030203" pitchFamily="2" charset="-79"/>
              </a:rPr>
            </a:br>
            <a:r>
              <a:rPr lang="en-US" b="1" dirty="0">
                <a:cs typeface="Aharoni" panose="02010803020104030203" pitchFamily="2" charset="-79"/>
              </a:rPr>
              <a:t>Hot Summer, More Water!</a:t>
            </a:r>
            <a:br>
              <a:rPr lang="en-US" sz="2700" b="1" dirty="0">
                <a:cs typeface="Aharoni" panose="02010803020104030203" pitchFamily="2" charset="-79"/>
              </a:rPr>
            </a:br>
            <a:br>
              <a:rPr lang="en-US" sz="2700" b="1" dirty="0">
                <a:latin typeface="Century Gothic" panose="020B0502020202020204" pitchFamily="34" charset="0"/>
                <a:cs typeface="Aharoni" panose="02010803020104030203" pitchFamily="2" charset="-79"/>
              </a:rPr>
            </a:br>
            <a:br>
              <a:rPr lang="en-US" sz="2700" b="1" dirty="0">
                <a:latin typeface="Aharoni" panose="02010803020104030203" pitchFamily="2" charset="-79"/>
                <a:cs typeface="Aharoni" panose="02010803020104030203" pitchFamily="2" charset="-79"/>
              </a:rPr>
            </a:br>
            <a:br>
              <a:rPr lang="en-US" sz="2700" b="1" dirty="0">
                <a:latin typeface="Aharoni" panose="02010803020104030203" pitchFamily="2" charset="-79"/>
                <a:cs typeface="Aharoni" panose="02010803020104030203" pitchFamily="2" charset="-79"/>
              </a:rPr>
            </a:br>
            <a:endParaRPr lang="en-US" sz="2700" b="1" dirty="0">
              <a:latin typeface="Aharoni" panose="02010803020104030203" pitchFamily="2" charset="-79"/>
              <a:cs typeface="Aharoni" panose="02010803020104030203" pitchFamily="2" charset="-79"/>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197" y="1744140"/>
            <a:ext cx="6190081" cy="464256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09228" y="2279996"/>
            <a:ext cx="1209544" cy="3269038"/>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19400" r="14794"/>
          <a:stretch/>
        </p:blipFill>
        <p:spPr>
          <a:xfrm>
            <a:off x="7967379" y="1931483"/>
            <a:ext cx="1671921" cy="2995034"/>
          </a:xfrm>
          <a:prstGeom prst="rect">
            <a:avLst/>
          </a:prstGeom>
        </p:spPr>
      </p:pic>
    </p:spTree>
    <p:extLst>
      <p:ext uri="{BB962C8B-B14F-4D97-AF65-F5344CB8AC3E}">
        <p14:creationId xmlns:p14="http://schemas.microsoft.com/office/powerpoint/2010/main" val="3229199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400" b="1" dirty="0"/>
              <a:t>USDA Foods </a:t>
            </a:r>
            <a:r>
              <a:rPr lang="en-US" sz="4400" dirty="0">
                <a:solidFill>
                  <a:srgbClr val="064961"/>
                </a:solidFill>
              </a:rPr>
              <a:t>2022</a:t>
            </a:r>
          </a:p>
        </p:txBody>
      </p:sp>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425700" y="1840394"/>
            <a:ext cx="3217863" cy="4249660"/>
          </a:xfrm>
          <a:effectLst>
            <a:outerShdw blurRad="50800" dist="38100" dir="2700000" algn="tl" rotWithShape="0">
              <a:prstClr val="black">
                <a:alpha val="40000"/>
              </a:prstClr>
            </a:outerShdw>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1600" y="1690688"/>
            <a:ext cx="3746202" cy="439936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334898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496" y="872503"/>
            <a:ext cx="4819116" cy="1325563"/>
          </a:xfrm>
        </p:spPr>
        <p:txBody>
          <a:bodyPr>
            <a:normAutofit fontScale="90000"/>
          </a:bodyPr>
          <a:lstStyle/>
          <a:p>
            <a:r>
              <a:rPr lang="en-US" b="1" dirty="0"/>
              <a:t>USDA Foods  - American Cheese</a:t>
            </a:r>
            <a:br>
              <a:rPr lang="en-US" dirty="0"/>
            </a:br>
            <a:r>
              <a:rPr lang="en-US" b="0" i="1" dirty="0">
                <a:solidFill>
                  <a:srgbClr val="064961"/>
                </a:solidFill>
              </a:rPr>
              <a:t>100018-American, Yellow, Sliced</a:t>
            </a:r>
          </a:p>
        </p:txBody>
      </p:sp>
      <p:sp>
        <p:nvSpPr>
          <p:cNvPr id="6" name="Rectangle 5"/>
          <p:cNvSpPr/>
          <p:nvPr/>
        </p:nvSpPr>
        <p:spPr>
          <a:xfrm>
            <a:off x="716008" y="2715891"/>
            <a:ext cx="4698092" cy="1569660"/>
          </a:xfrm>
          <a:prstGeom prst="rect">
            <a:avLst/>
          </a:prstGeom>
        </p:spPr>
        <p:txBody>
          <a:bodyPr wrap="square">
            <a:spAutoFit/>
          </a:bodyPr>
          <a:lstStyle/>
          <a:p>
            <a:r>
              <a:rPr lang="en-US" sz="4000" b="1" dirty="0">
                <a:solidFill>
                  <a:srgbClr val="229787"/>
                </a:solidFill>
                <a:cs typeface="Arial" panose="020B0604020202020204" pitchFamily="34" charset="0"/>
              </a:rPr>
              <a:t>Crediting Yield</a:t>
            </a:r>
            <a:r>
              <a:rPr lang="en-US" sz="2800" dirty="0">
                <a:solidFill>
                  <a:srgbClr val="229787"/>
                </a:solidFill>
                <a:cs typeface="Arial" panose="020B0604020202020204" pitchFamily="34" charset="0"/>
              </a:rPr>
              <a:t>	</a:t>
            </a:r>
          </a:p>
          <a:p>
            <a:r>
              <a:rPr lang="en-US" sz="2800" dirty="0">
                <a:solidFill>
                  <a:srgbClr val="229787"/>
                </a:solidFill>
                <a:cs typeface="Arial" panose="020B0604020202020204" pitchFamily="34" charset="0"/>
              </a:rPr>
              <a:t>**</a:t>
            </a:r>
            <a:r>
              <a:rPr lang="en-US" sz="2800" b="1" dirty="0">
                <a:solidFill>
                  <a:srgbClr val="229787"/>
                </a:solidFill>
                <a:cs typeface="Arial" panose="020B0604020202020204" pitchFamily="34" charset="0"/>
              </a:rPr>
              <a:t>2 slices </a:t>
            </a:r>
            <a:r>
              <a:rPr lang="en-US" sz="2800" dirty="0">
                <a:solidFill>
                  <a:srgbClr val="229787"/>
                </a:solidFill>
                <a:cs typeface="Arial" panose="020B0604020202020204" pitchFamily="34" charset="0"/>
              </a:rPr>
              <a:t>cheese (28 grams)</a:t>
            </a:r>
          </a:p>
          <a:p>
            <a:r>
              <a:rPr lang="en-US" sz="2800" dirty="0">
                <a:solidFill>
                  <a:srgbClr val="229787"/>
                </a:solidFill>
                <a:cs typeface="Arial" panose="020B0604020202020204" pitchFamily="34" charset="0"/>
              </a:rPr>
              <a:t> = </a:t>
            </a:r>
            <a:r>
              <a:rPr lang="en-US" sz="2800" b="1" dirty="0">
                <a:solidFill>
                  <a:srgbClr val="229787"/>
                </a:solidFill>
                <a:cs typeface="Arial" panose="020B0604020202020204" pitchFamily="34" charset="0"/>
              </a:rPr>
              <a:t>1 ounce </a:t>
            </a:r>
            <a:r>
              <a:rPr lang="en-US" sz="2800" dirty="0">
                <a:solidFill>
                  <a:srgbClr val="229787"/>
                </a:solidFill>
                <a:cs typeface="Arial" panose="020B0604020202020204" pitchFamily="34" charset="0"/>
              </a:rPr>
              <a:t>meat alternate</a:t>
            </a:r>
            <a:endParaRPr lang="en-US" sz="2800" dirty="0">
              <a:solidFill>
                <a:srgbClr val="229787"/>
              </a:solidFill>
            </a:endParaRPr>
          </a:p>
        </p:txBody>
      </p:sp>
      <p:pic>
        <p:nvPicPr>
          <p:cNvPr id="7" name="Content Placeholder 3">
            <a:extLst>
              <a:ext uri="{FF2B5EF4-FFF2-40B4-BE49-F238E27FC236}">
                <a16:creationId xmlns:a16="http://schemas.microsoft.com/office/drawing/2014/main" id="{E05F43C3-702E-402C-A8CC-21421F0B8D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1311" y="0"/>
            <a:ext cx="6639550" cy="6858000"/>
          </a:xfrm>
          <a:prstGeom prst="rect">
            <a:avLst/>
          </a:prstGeom>
        </p:spPr>
      </p:pic>
      <p:sp>
        <p:nvSpPr>
          <p:cNvPr id="8" name="Down Arrow 2">
            <a:extLst>
              <a:ext uri="{FF2B5EF4-FFF2-40B4-BE49-F238E27FC236}">
                <a16:creationId xmlns:a16="http://schemas.microsoft.com/office/drawing/2014/main" id="{90AD75FB-C8B4-414A-B43A-17F4816AFBFA}"/>
              </a:ext>
            </a:extLst>
          </p:cNvPr>
          <p:cNvSpPr/>
          <p:nvPr/>
        </p:nvSpPr>
        <p:spPr>
          <a:xfrm rot="16200000">
            <a:off x="5320285" y="5716049"/>
            <a:ext cx="484632" cy="709377"/>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 name="Down Arrow 2">
            <a:extLst>
              <a:ext uri="{FF2B5EF4-FFF2-40B4-BE49-F238E27FC236}">
                <a16:creationId xmlns:a16="http://schemas.microsoft.com/office/drawing/2014/main" id="{FD9B47B0-77F2-4A5F-8CA0-1B06A1A510CB}"/>
              </a:ext>
            </a:extLst>
          </p:cNvPr>
          <p:cNvSpPr/>
          <p:nvPr/>
        </p:nvSpPr>
        <p:spPr>
          <a:xfrm rot="10800000">
            <a:off x="10613444" y="4958642"/>
            <a:ext cx="484632" cy="714511"/>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a:stretch>
            <a:fillRect/>
          </a:stretch>
        </p:blipFill>
        <p:spPr>
          <a:xfrm>
            <a:off x="5196109" y="1280205"/>
            <a:ext cx="1395151" cy="1835721"/>
          </a:xfrm>
          <a:prstGeom prst="rect">
            <a:avLst/>
          </a:prstGeom>
        </p:spPr>
      </p:pic>
    </p:spTree>
    <p:extLst>
      <p:ext uri="{BB962C8B-B14F-4D97-AF65-F5344CB8AC3E}">
        <p14:creationId xmlns:p14="http://schemas.microsoft.com/office/powerpoint/2010/main" val="1933814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a:t>USDA Foods- Ham, 97% Fat Free</a:t>
            </a:r>
            <a:br>
              <a:rPr lang="en-US" dirty="0"/>
            </a:br>
            <a:r>
              <a:rPr lang="en-US" sz="3600" b="0" i="1" dirty="0">
                <a:solidFill>
                  <a:srgbClr val="064961"/>
                </a:solidFill>
                <a:cs typeface="Arial" panose="020B0604020202020204" pitchFamily="34" charset="0"/>
              </a:rPr>
              <a:t>100187—Cooked, Sliced</a:t>
            </a:r>
          </a:p>
        </p:txBody>
      </p:sp>
      <p:sp>
        <p:nvSpPr>
          <p:cNvPr id="3" name="Content Placeholder 2"/>
          <p:cNvSpPr>
            <a:spLocks noGrp="1"/>
          </p:cNvSpPr>
          <p:nvPr>
            <p:ph idx="4294967295"/>
          </p:nvPr>
        </p:nvSpPr>
        <p:spPr>
          <a:xfrm>
            <a:off x="838200" y="1582738"/>
            <a:ext cx="5383213" cy="4124325"/>
          </a:xfrm>
        </p:spPr>
        <p:txBody>
          <a:bodyPr>
            <a:noAutofit/>
          </a:bodyPr>
          <a:lstStyle/>
          <a:p>
            <a:pPr marL="0" indent="0">
              <a:buNone/>
            </a:pPr>
            <a:endParaRPr lang="en-US" sz="4000" b="1" dirty="0">
              <a:solidFill>
                <a:srgbClr val="149C49"/>
              </a:solidFill>
              <a:latin typeface="Century Gothic" panose="020B0502020202020204" pitchFamily="34" charset="0"/>
              <a:cs typeface="Arial" panose="020B0604020202020204" pitchFamily="34" charset="0"/>
            </a:endParaRPr>
          </a:p>
          <a:p>
            <a:pPr marL="0" indent="0">
              <a:buNone/>
            </a:pPr>
            <a:r>
              <a:rPr lang="en-US" sz="4000" b="1" dirty="0">
                <a:cs typeface="Arial" panose="020B0604020202020204" pitchFamily="34" charset="0"/>
              </a:rPr>
              <a:t>Crediting Yield:</a:t>
            </a:r>
            <a:endParaRPr lang="en-US" sz="3600" dirty="0">
              <a:cs typeface="Arial" panose="020B0604020202020204" pitchFamily="34" charset="0"/>
            </a:endParaRPr>
          </a:p>
          <a:p>
            <a:pPr marL="0" indent="0">
              <a:buNone/>
            </a:pPr>
            <a:r>
              <a:rPr lang="en-US" sz="3600" dirty="0">
                <a:cs typeface="Arial" panose="020B0604020202020204" pitchFamily="34" charset="0"/>
              </a:rPr>
              <a:t>1 slice ham (1.22 oz.) </a:t>
            </a:r>
          </a:p>
          <a:p>
            <a:pPr marL="0" indent="0">
              <a:buNone/>
            </a:pPr>
            <a:r>
              <a:rPr lang="en-US" sz="3600" dirty="0">
                <a:cs typeface="Arial" panose="020B0604020202020204" pitchFamily="34" charset="0"/>
              </a:rPr>
              <a:t>=   1 oz. meat</a:t>
            </a:r>
          </a:p>
        </p:txBody>
      </p:sp>
      <p:pic>
        <p:nvPicPr>
          <p:cNvPr id="4" name="Picture 3"/>
          <p:cNvPicPr>
            <a:picLocks noChangeAspect="1"/>
          </p:cNvPicPr>
          <p:nvPr/>
        </p:nvPicPr>
        <p:blipFill>
          <a:blip r:embed="rId2"/>
          <a:stretch>
            <a:fillRect/>
          </a:stretch>
        </p:blipFill>
        <p:spPr>
          <a:xfrm>
            <a:off x="10485329" y="320675"/>
            <a:ext cx="1490771" cy="1961538"/>
          </a:xfrm>
          <a:prstGeom prst="rect">
            <a:avLst/>
          </a:prstGeom>
        </p:spPr>
      </p:pic>
      <p:sp>
        <p:nvSpPr>
          <p:cNvPr id="5" name="AutoShape 2" descr="http://i.telegraph.co.uk/multimedia/archive/01834/ham_1834951c.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http://i.telegraph.co.uk/multimedia/archive/01834/ham_1834951c.jpg"/>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http://i.telegraph.co.uk/multimedia/archive/01834/ham_1834951c.jpg"/>
          <p:cNvSpPr>
            <a:spLocks noChangeAspect="1" noChangeArrowheads="1"/>
          </p:cNvSpPr>
          <p:nvPr/>
        </p:nvSpPr>
        <p:spPr bwMode="auto">
          <a:xfrm>
            <a:off x="36830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0" descr="http://i.telegraph.co.uk/multimedia/archive/01834/ham_1834951c.jpg"/>
          <p:cNvSpPr>
            <a:spLocks noChangeAspect="1" noChangeArrowheads="1"/>
          </p:cNvSpPr>
          <p:nvPr/>
        </p:nvSpPr>
        <p:spPr bwMode="auto">
          <a:xfrm>
            <a:off x="520700" y="320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2" descr="http://i.telegraph.co.uk/multimedia/archive/01834/ham_1834951c.jpg"/>
          <p:cNvSpPr>
            <a:spLocks noChangeAspect="1" noChangeArrowheads="1"/>
          </p:cNvSpPr>
          <p:nvPr/>
        </p:nvSpPr>
        <p:spPr bwMode="auto">
          <a:xfrm>
            <a:off x="673100" y="4730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p:cNvPicPr>
            <a:picLocks noChangeAspect="1"/>
          </p:cNvPicPr>
          <p:nvPr/>
        </p:nvPicPr>
        <p:blipFill>
          <a:blip r:embed="rId3"/>
          <a:stretch>
            <a:fillRect/>
          </a:stretch>
        </p:blipFill>
        <p:spPr>
          <a:xfrm>
            <a:off x="5350307" y="1984476"/>
            <a:ext cx="4630529" cy="2889048"/>
          </a:xfrm>
          <a:prstGeom prst="rect">
            <a:avLst/>
          </a:prstGeom>
          <a:ln>
            <a:noFill/>
          </a:ln>
          <a:effectLst>
            <a:softEdge rad="112500"/>
          </a:effectLst>
        </p:spPr>
      </p:pic>
    </p:spTree>
    <p:extLst>
      <p:ext uri="{BB962C8B-B14F-4D97-AF65-F5344CB8AC3E}">
        <p14:creationId xmlns:p14="http://schemas.microsoft.com/office/powerpoint/2010/main" val="27389616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USDA Foods- Chicken</a:t>
            </a:r>
            <a:br>
              <a:rPr lang="en-US" dirty="0"/>
            </a:br>
            <a:r>
              <a:rPr lang="en-US" sz="3600" b="0" i="1" dirty="0">
                <a:solidFill>
                  <a:srgbClr val="064961"/>
                </a:solidFill>
                <a:cs typeface="Arial" panose="020B0604020202020204" pitchFamily="34" charset="0"/>
              </a:rPr>
              <a:t>100101—Cooked, Diced, Frozen</a:t>
            </a:r>
          </a:p>
        </p:txBody>
      </p:sp>
      <p:sp>
        <p:nvSpPr>
          <p:cNvPr id="3" name="Content Placeholder 2"/>
          <p:cNvSpPr>
            <a:spLocks noGrp="1"/>
          </p:cNvSpPr>
          <p:nvPr>
            <p:ph idx="4294967295"/>
          </p:nvPr>
        </p:nvSpPr>
        <p:spPr>
          <a:xfrm>
            <a:off x="838200" y="2579688"/>
            <a:ext cx="5595938" cy="1961538"/>
          </a:xfrm>
        </p:spPr>
        <p:txBody>
          <a:bodyPr>
            <a:noAutofit/>
          </a:bodyPr>
          <a:lstStyle/>
          <a:p>
            <a:pPr marL="0" indent="0">
              <a:buNone/>
            </a:pPr>
            <a:r>
              <a:rPr lang="en-US" sz="4000" b="1" dirty="0">
                <a:cs typeface="Arial" panose="020B0604020202020204" pitchFamily="34" charset="0"/>
              </a:rPr>
              <a:t>Crediting Yield:</a:t>
            </a:r>
            <a:endParaRPr lang="en-US" sz="3600" dirty="0">
              <a:cs typeface="Arial" panose="020B0604020202020204" pitchFamily="34" charset="0"/>
            </a:endParaRPr>
          </a:p>
          <a:p>
            <a:pPr marL="0" indent="0">
              <a:buNone/>
            </a:pPr>
            <a:r>
              <a:rPr lang="en-US" sz="3600" dirty="0">
                <a:cs typeface="Arial" panose="020B0604020202020204" pitchFamily="34" charset="0"/>
              </a:rPr>
              <a:t>1 ounce diced chicken </a:t>
            </a:r>
          </a:p>
          <a:p>
            <a:pPr marL="0" indent="0">
              <a:buNone/>
            </a:pPr>
            <a:r>
              <a:rPr lang="en-US" sz="3600" dirty="0">
                <a:cs typeface="Arial" panose="020B0604020202020204" pitchFamily="34" charset="0"/>
              </a:rPr>
              <a:t>=  1 ounce meat</a:t>
            </a:r>
          </a:p>
        </p:txBody>
      </p:sp>
      <p:pic>
        <p:nvPicPr>
          <p:cNvPr id="4" name="Picture 3"/>
          <p:cNvPicPr>
            <a:picLocks noChangeAspect="1"/>
          </p:cNvPicPr>
          <p:nvPr/>
        </p:nvPicPr>
        <p:blipFill>
          <a:blip r:embed="rId2"/>
          <a:stretch>
            <a:fillRect/>
          </a:stretch>
        </p:blipFill>
        <p:spPr>
          <a:xfrm>
            <a:off x="10764728" y="341886"/>
            <a:ext cx="1178143" cy="1550186"/>
          </a:xfrm>
          <a:prstGeom prst="rect">
            <a:avLst/>
          </a:prstGeom>
        </p:spPr>
      </p:pic>
      <p:sp>
        <p:nvSpPr>
          <p:cNvPr id="5" name="AutoShape 2" descr="http://i.telegraph.co.uk/multimedia/archive/01834/ham_1834951c.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http://i.telegraph.co.uk/multimedia/archive/01834/ham_1834951c.jpg"/>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http://i.telegraph.co.uk/multimedia/archive/01834/ham_1834951c.jpg"/>
          <p:cNvSpPr>
            <a:spLocks noChangeAspect="1" noChangeArrowheads="1"/>
          </p:cNvSpPr>
          <p:nvPr/>
        </p:nvSpPr>
        <p:spPr bwMode="auto">
          <a:xfrm>
            <a:off x="36830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0" descr="http://i.telegraph.co.uk/multimedia/archive/01834/ham_1834951c.jpg"/>
          <p:cNvSpPr>
            <a:spLocks noChangeAspect="1" noChangeArrowheads="1"/>
          </p:cNvSpPr>
          <p:nvPr/>
        </p:nvSpPr>
        <p:spPr bwMode="auto">
          <a:xfrm>
            <a:off x="520700" y="320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2" descr="http://i.telegraph.co.uk/multimedia/archive/01834/ham_1834951c.jpg"/>
          <p:cNvSpPr>
            <a:spLocks noChangeAspect="1" noChangeArrowheads="1"/>
          </p:cNvSpPr>
          <p:nvPr/>
        </p:nvSpPr>
        <p:spPr bwMode="auto">
          <a:xfrm>
            <a:off x="673100" y="4730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See the source image">
            <a:extLst>
              <a:ext uri="{FF2B5EF4-FFF2-40B4-BE49-F238E27FC236}">
                <a16:creationId xmlns:a16="http://schemas.microsoft.com/office/drawing/2014/main" id="{2ACC2037-6D50-49E0-8FE9-08F8D47AD9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1000" y="2062928"/>
            <a:ext cx="4216400" cy="316674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4FFE2529-80B9-4478-8CE9-66AF84DA232F}"/>
              </a:ext>
            </a:extLst>
          </p:cNvPr>
          <p:cNvPicPr>
            <a:picLocks noChangeAspect="1"/>
          </p:cNvPicPr>
          <p:nvPr/>
        </p:nvPicPr>
        <p:blipFill>
          <a:blip r:embed="rId2"/>
          <a:stretch>
            <a:fillRect/>
          </a:stretch>
        </p:blipFill>
        <p:spPr>
          <a:xfrm>
            <a:off x="10485329" y="320675"/>
            <a:ext cx="1490771" cy="1961538"/>
          </a:xfrm>
          <a:prstGeom prst="rect">
            <a:avLst/>
          </a:prstGeom>
        </p:spPr>
      </p:pic>
    </p:spTree>
    <p:extLst>
      <p:ext uri="{BB962C8B-B14F-4D97-AF65-F5344CB8AC3E}">
        <p14:creationId xmlns:p14="http://schemas.microsoft.com/office/powerpoint/2010/main" val="27105189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E8F84-07A5-4BF6-83BE-4F27D7F2493A}"/>
              </a:ext>
            </a:extLst>
          </p:cNvPr>
          <p:cNvSpPr>
            <a:spLocks noGrp="1"/>
          </p:cNvSpPr>
          <p:nvPr>
            <p:ph type="title"/>
          </p:nvPr>
        </p:nvSpPr>
        <p:spPr/>
        <p:txBody>
          <a:bodyPr/>
          <a:lstStyle/>
          <a:p>
            <a:r>
              <a:rPr lang="en-US" sz="4000" b="1" dirty="0"/>
              <a:t>USDA Foods- Fruits</a:t>
            </a:r>
            <a:br>
              <a:rPr lang="en-US" dirty="0"/>
            </a:br>
            <a:endParaRPr lang="en-US" dirty="0"/>
          </a:p>
        </p:txBody>
      </p:sp>
      <p:sp>
        <p:nvSpPr>
          <p:cNvPr id="3" name="Content Placeholder 2">
            <a:extLst>
              <a:ext uri="{FF2B5EF4-FFF2-40B4-BE49-F238E27FC236}">
                <a16:creationId xmlns:a16="http://schemas.microsoft.com/office/drawing/2014/main" id="{D2F9E5C9-4227-4C38-8878-F0E072FA0349}"/>
              </a:ext>
            </a:extLst>
          </p:cNvPr>
          <p:cNvSpPr>
            <a:spLocks noGrp="1"/>
          </p:cNvSpPr>
          <p:nvPr>
            <p:ph idx="4294967295"/>
          </p:nvPr>
        </p:nvSpPr>
        <p:spPr>
          <a:xfrm>
            <a:off x="872305" y="1325256"/>
            <a:ext cx="6370880" cy="5291443"/>
          </a:xfrm>
        </p:spPr>
        <p:txBody>
          <a:bodyPr>
            <a:normAutofit fontScale="85000" lnSpcReduction="20000"/>
          </a:bodyPr>
          <a:lstStyle/>
          <a:p>
            <a:pPr marL="0" indent="0">
              <a:buNone/>
            </a:pPr>
            <a:r>
              <a:rPr lang="en-US" sz="3600" b="1" dirty="0">
                <a:cs typeface="Arial" panose="020B0604020202020204" pitchFamily="34" charset="0"/>
              </a:rPr>
              <a:t>100241 - Peaches, diced, cups, frozen</a:t>
            </a:r>
          </a:p>
          <a:p>
            <a:pPr lvl="1">
              <a:lnSpc>
                <a:spcPct val="120000"/>
              </a:lnSpc>
              <a:buClr>
                <a:srgbClr val="B12524"/>
              </a:buClr>
              <a:buSzPct val="110000"/>
              <a:buFont typeface="Arial" panose="020B0604020202020204" pitchFamily="34" charset="0"/>
              <a:buChar char="•"/>
            </a:pPr>
            <a:r>
              <a:rPr lang="en-US" sz="3100" dirty="0">
                <a:solidFill>
                  <a:srgbClr val="229787"/>
                </a:solidFill>
                <a:cs typeface="Arial" panose="020B0604020202020204" pitchFamily="34" charset="0"/>
              </a:rPr>
              <a:t>one 4.4-oz. cup of peaches = ½ cup fruit</a:t>
            </a:r>
          </a:p>
          <a:p>
            <a:pPr marL="0" indent="0">
              <a:buNone/>
            </a:pPr>
            <a:endParaRPr lang="en-US" sz="3600" dirty="0">
              <a:cs typeface="Arial" panose="020B0604020202020204" pitchFamily="34" charset="0"/>
            </a:endParaRPr>
          </a:p>
          <a:p>
            <a:pPr marL="0" indent="0">
              <a:buNone/>
            </a:pPr>
            <a:r>
              <a:rPr lang="en-US" sz="3600" b="1" dirty="0">
                <a:cs typeface="Arial" panose="020B0604020202020204" pitchFamily="34" charset="0"/>
              </a:rPr>
              <a:t>110651 – Orange juice, cups, frozen</a:t>
            </a:r>
          </a:p>
          <a:p>
            <a:pPr lvl="1">
              <a:lnSpc>
                <a:spcPct val="120000"/>
              </a:lnSpc>
              <a:buClr>
                <a:srgbClr val="B12524"/>
              </a:buClr>
              <a:buSzPct val="110000"/>
              <a:buFont typeface="Arial" panose="020B0604020202020204" pitchFamily="34" charset="0"/>
              <a:buChar char="•"/>
            </a:pPr>
            <a:r>
              <a:rPr lang="en-US" sz="3100" dirty="0">
                <a:solidFill>
                  <a:srgbClr val="229787"/>
                </a:solidFill>
                <a:cs typeface="Arial" panose="020B0604020202020204" pitchFamily="34" charset="0"/>
              </a:rPr>
              <a:t>One 4-oz. cup of orange juice = ½ cup fruit</a:t>
            </a:r>
          </a:p>
          <a:p>
            <a:pPr marL="0" indent="0">
              <a:buNone/>
            </a:pPr>
            <a:endParaRPr lang="en-US" sz="3600" dirty="0">
              <a:cs typeface="Arial" panose="020B0604020202020204" pitchFamily="34" charset="0"/>
            </a:endParaRPr>
          </a:p>
          <a:p>
            <a:pPr marL="0" indent="0">
              <a:buNone/>
            </a:pPr>
            <a:r>
              <a:rPr lang="en-US" sz="3600" b="1" dirty="0">
                <a:cs typeface="Arial" panose="020B0604020202020204" pitchFamily="34" charset="0"/>
              </a:rPr>
              <a:t>100256 – Strawberries, diced, cups, frozen</a:t>
            </a:r>
          </a:p>
          <a:p>
            <a:pPr lvl="1">
              <a:lnSpc>
                <a:spcPct val="120000"/>
              </a:lnSpc>
              <a:buClr>
                <a:srgbClr val="B12524"/>
              </a:buClr>
              <a:buSzPct val="110000"/>
              <a:buFont typeface="Arial" panose="020B0604020202020204" pitchFamily="34" charset="0"/>
              <a:buChar char="•"/>
            </a:pPr>
            <a:r>
              <a:rPr lang="en-US" sz="3600" b="1" dirty="0">
                <a:cs typeface="Arial" panose="020B0604020202020204" pitchFamily="34" charset="0"/>
              </a:rPr>
              <a:t> </a:t>
            </a:r>
            <a:r>
              <a:rPr lang="en-US" sz="3100" dirty="0">
                <a:solidFill>
                  <a:srgbClr val="229787"/>
                </a:solidFill>
                <a:cs typeface="Arial" panose="020B0604020202020204" pitchFamily="34" charset="0"/>
              </a:rPr>
              <a:t>one 4.5-ounce cup of strawberries                                 =  ½ cup fruit</a:t>
            </a:r>
          </a:p>
        </p:txBody>
      </p:sp>
      <p:pic>
        <p:nvPicPr>
          <p:cNvPr id="2050" name="Picture 2" descr="See the source image">
            <a:extLst>
              <a:ext uri="{FF2B5EF4-FFF2-40B4-BE49-F238E27FC236}">
                <a16:creationId xmlns:a16="http://schemas.microsoft.com/office/drawing/2014/main" id="{19EF3183-2B63-42A8-9592-EE5448F78F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389" y="1088667"/>
            <a:ext cx="2339053" cy="298760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EFBEC7C-6C5F-45AD-B5D2-1D14B41841C7}"/>
              </a:ext>
            </a:extLst>
          </p:cNvPr>
          <p:cNvPicPr>
            <a:picLocks noChangeAspect="1"/>
          </p:cNvPicPr>
          <p:nvPr/>
        </p:nvPicPr>
        <p:blipFill>
          <a:blip r:embed="rId3"/>
          <a:stretch>
            <a:fillRect/>
          </a:stretch>
        </p:blipFill>
        <p:spPr>
          <a:xfrm>
            <a:off x="10764728" y="341886"/>
            <a:ext cx="1178143" cy="1550186"/>
          </a:xfrm>
          <a:prstGeom prst="rect">
            <a:avLst/>
          </a:prstGeom>
        </p:spPr>
      </p:pic>
      <p:pic>
        <p:nvPicPr>
          <p:cNvPr id="7" name="Picture 6" descr="See the source image">
            <a:extLst>
              <a:ext uri="{FF2B5EF4-FFF2-40B4-BE49-F238E27FC236}">
                <a16:creationId xmlns:a16="http://schemas.microsoft.com/office/drawing/2014/main" id="{9A1E5658-15ED-4121-B3CC-992735B6DD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71344" y="2587492"/>
            <a:ext cx="1762389" cy="159938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2" descr="See the source image">
            <a:extLst>
              <a:ext uri="{FF2B5EF4-FFF2-40B4-BE49-F238E27FC236}">
                <a16:creationId xmlns:a16="http://schemas.microsoft.com/office/drawing/2014/main" id="{60C4FC5B-C770-4037-A064-9FFCF290D5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2331" y="3474254"/>
            <a:ext cx="2278871" cy="229026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7546FB06-6F26-47B1-973D-2DC82EB23C16}"/>
              </a:ext>
            </a:extLst>
          </p:cNvPr>
          <p:cNvPicPr>
            <a:picLocks noChangeAspect="1"/>
          </p:cNvPicPr>
          <p:nvPr/>
        </p:nvPicPr>
        <p:blipFill>
          <a:blip r:embed="rId3"/>
          <a:stretch>
            <a:fillRect/>
          </a:stretch>
        </p:blipFill>
        <p:spPr>
          <a:xfrm>
            <a:off x="10485329" y="320675"/>
            <a:ext cx="1490771" cy="1961538"/>
          </a:xfrm>
          <a:prstGeom prst="rect">
            <a:avLst/>
          </a:prstGeom>
        </p:spPr>
      </p:pic>
    </p:spTree>
    <p:extLst>
      <p:ext uri="{BB962C8B-B14F-4D97-AF65-F5344CB8AC3E}">
        <p14:creationId xmlns:p14="http://schemas.microsoft.com/office/powerpoint/2010/main" val="25056597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BA5BA8F-6F28-44A5-B1BE-EB5013634F54}"/>
              </a:ext>
            </a:extLst>
          </p:cNvPr>
          <p:cNvPicPr>
            <a:picLocks noChangeAspect="1"/>
          </p:cNvPicPr>
          <p:nvPr/>
        </p:nvPicPr>
        <p:blipFill>
          <a:blip r:embed="rId3"/>
          <a:stretch>
            <a:fillRect/>
          </a:stretch>
        </p:blipFill>
        <p:spPr>
          <a:xfrm>
            <a:off x="1524" y="0"/>
            <a:ext cx="12190476" cy="6857143"/>
          </a:xfrm>
          <a:prstGeom prst="rect">
            <a:avLst/>
          </a:prstGeom>
        </p:spPr>
      </p:pic>
      <p:sp>
        <p:nvSpPr>
          <p:cNvPr id="2" name="Title 1">
            <a:extLst>
              <a:ext uri="{FF2B5EF4-FFF2-40B4-BE49-F238E27FC236}">
                <a16:creationId xmlns:a16="http://schemas.microsoft.com/office/drawing/2014/main" id="{54F97E73-0322-44F8-ADE6-55714E8D7DC1}"/>
              </a:ext>
            </a:extLst>
          </p:cNvPr>
          <p:cNvSpPr>
            <a:spLocks noGrp="1"/>
          </p:cNvSpPr>
          <p:nvPr>
            <p:ph type="ctrTitle"/>
          </p:nvPr>
        </p:nvSpPr>
        <p:spPr>
          <a:xfrm>
            <a:off x="187514" y="31359"/>
            <a:ext cx="5603686" cy="2889114"/>
          </a:xfrm>
        </p:spPr>
        <p:txBody>
          <a:bodyPr anchor="b">
            <a:normAutofit/>
          </a:bodyPr>
          <a:lstStyle/>
          <a:p>
            <a:pPr algn="ctr"/>
            <a:r>
              <a:rPr lang="es-US" sz="5400" b="1" dirty="0">
                <a:solidFill>
                  <a:srgbClr val="B12524"/>
                </a:solidFill>
                <a:latin typeface="Arial"/>
                <a:cs typeface="Arial"/>
              </a:rPr>
              <a:t>Food Safety </a:t>
            </a:r>
            <a:r>
              <a:rPr lang="en-US" sz="5400" b="1" dirty="0">
                <a:solidFill>
                  <a:srgbClr val="B12524"/>
                </a:solidFill>
                <a:latin typeface="Arial"/>
                <a:cs typeface="Arial"/>
              </a:rPr>
              <a:t>Resources</a:t>
            </a:r>
          </a:p>
        </p:txBody>
      </p:sp>
    </p:spTree>
    <p:extLst>
      <p:ext uri="{BB962C8B-B14F-4D97-AF65-F5344CB8AC3E}">
        <p14:creationId xmlns:p14="http://schemas.microsoft.com/office/powerpoint/2010/main" val="565991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4F73C4-E27D-43D8-8893-96C9E95299EA}"/>
              </a:ext>
            </a:extLst>
          </p:cNvPr>
          <p:cNvSpPr/>
          <p:nvPr/>
        </p:nvSpPr>
        <p:spPr>
          <a:xfrm>
            <a:off x="6217202" y="7958"/>
            <a:ext cx="2982687" cy="228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44"/>
          </a:p>
        </p:txBody>
      </p:sp>
      <p:sp>
        <p:nvSpPr>
          <p:cNvPr id="3" name="Rectangle 2">
            <a:extLst>
              <a:ext uri="{FF2B5EF4-FFF2-40B4-BE49-F238E27FC236}">
                <a16:creationId xmlns:a16="http://schemas.microsoft.com/office/drawing/2014/main" id="{62091616-A94D-4AD8-9D50-F3AD1E853B2D}"/>
              </a:ext>
            </a:extLst>
          </p:cNvPr>
          <p:cNvSpPr/>
          <p:nvPr/>
        </p:nvSpPr>
        <p:spPr>
          <a:xfrm>
            <a:off x="9209314" y="2262538"/>
            <a:ext cx="2982686" cy="24576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44"/>
          </a:p>
        </p:txBody>
      </p:sp>
      <p:sp>
        <p:nvSpPr>
          <p:cNvPr id="4" name="Rectangle 3">
            <a:extLst>
              <a:ext uri="{FF2B5EF4-FFF2-40B4-BE49-F238E27FC236}">
                <a16:creationId xmlns:a16="http://schemas.microsoft.com/office/drawing/2014/main" id="{3FFB5E87-A921-4B50-ACA7-4E354648405F}"/>
              </a:ext>
            </a:extLst>
          </p:cNvPr>
          <p:cNvSpPr/>
          <p:nvPr/>
        </p:nvSpPr>
        <p:spPr>
          <a:xfrm>
            <a:off x="6217202" y="4572000"/>
            <a:ext cx="2982687" cy="228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44"/>
          </a:p>
        </p:txBody>
      </p:sp>
      <p:pic>
        <p:nvPicPr>
          <p:cNvPr id="14" name="Picture Placeholder 13"/>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t="68" b="68"/>
          <a:stretch>
            <a:fillRect/>
          </a:stretch>
        </p:blipFill>
        <p:spPr/>
      </p:pic>
      <p:pic>
        <p:nvPicPr>
          <p:cNvPr id="16" name="Picture Placeholder 15"/>
          <p:cNvPicPr>
            <a:picLocks noGrp="1" noChangeAspect="1"/>
          </p:cNvPicPr>
          <p:nvPr>
            <p:ph type="pic" sz="quarter" idx="13"/>
          </p:nvPr>
        </p:nvPicPr>
        <p:blipFill rotWithShape="1">
          <a:blip r:embed="rId4" cstate="screen">
            <a:extLst>
              <a:ext uri="{28A0092B-C50C-407E-A947-70E740481C1C}">
                <a14:useLocalDpi xmlns:a14="http://schemas.microsoft.com/office/drawing/2010/main"/>
              </a:ext>
            </a:extLst>
          </a:blip>
          <a:srcRect t="59" b="59"/>
          <a:stretch/>
        </p:blipFill>
        <p:spPr/>
      </p:pic>
      <p:pic>
        <p:nvPicPr>
          <p:cNvPr id="17" name="Picture Placeholder 16"/>
          <p:cNvPicPr>
            <a:picLocks noGrp="1" noChangeAspect="1"/>
          </p:cNvPicPr>
          <p:nvPr>
            <p:ph type="pic" sz="quarter" idx="14"/>
          </p:nvPr>
        </p:nvPicPr>
        <p:blipFill rotWithShape="1">
          <a:blip r:embed="rId5" cstate="screen">
            <a:extLst>
              <a:ext uri="{28A0092B-C50C-407E-A947-70E740481C1C}">
                <a14:useLocalDpi xmlns:a14="http://schemas.microsoft.com/office/drawing/2010/main"/>
              </a:ext>
            </a:extLst>
          </a:blip>
          <a:srcRect l="89" r="89"/>
          <a:stretch/>
        </p:blipFill>
        <p:spPr/>
      </p:pic>
      <p:grpSp>
        <p:nvGrpSpPr>
          <p:cNvPr id="36" name="Group 35">
            <a:extLst>
              <a:ext uri="{FF2B5EF4-FFF2-40B4-BE49-F238E27FC236}">
                <a16:creationId xmlns:a16="http://schemas.microsoft.com/office/drawing/2014/main" id="{40333F42-3E0A-495E-9F6F-F6FC0B7B2284}"/>
              </a:ext>
            </a:extLst>
          </p:cNvPr>
          <p:cNvGrpSpPr/>
          <p:nvPr/>
        </p:nvGrpSpPr>
        <p:grpSpPr>
          <a:xfrm>
            <a:off x="8780169" y="60465"/>
            <a:ext cx="685059" cy="685614"/>
            <a:chOff x="482730" y="2647733"/>
            <a:chExt cx="1096094" cy="1096983"/>
          </a:xfrm>
        </p:grpSpPr>
        <p:grpSp>
          <p:nvGrpSpPr>
            <p:cNvPr id="37" name="Group 36">
              <a:extLst>
                <a:ext uri="{FF2B5EF4-FFF2-40B4-BE49-F238E27FC236}">
                  <a16:creationId xmlns:a16="http://schemas.microsoft.com/office/drawing/2014/main" id="{F7FF1AD4-603C-4357-987F-420F745249AE}"/>
                </a:ext>
              </a:extLst>
            </p:cNvPr>
            <p:cNvGrpSpPr/>
            <p:nvPr/>
          </p:nvGrpSpPr>
          <p:grpSpPr>
            <a:xfrm>
              <a:off x="482730" y="2647733"/>
              <a:ext cx="1096094" cy="1096983"/>
              <a:chOff x="8700762" y="4447800"/>
              <a:chExt cx="2075515" cy="2077200"/>
            </a:xfrm>
            <a:solidFill>
              <a:schemeClr val="bg1"/>
            </a:solidFill>
            <a:effectLst>
              <a:outerShdw blurRad="1270000" sx="90000" sy="90000" algn="ctr" rotWithShape="0">
                <a:prstClr val="black">
                  <a:alpha val="40000"/>
                </a:prstClr>
              </a:outerShdw>
            </a:effectLst>
          </p:grpSpPr>
          <p:sp>
            <p:nvSpPr>
              <p:cNvPr id="39" name="Freeform: Shape 38">
                <a:extLst>
                  <a:ext uri="{FF2B5EF4-FFF2-40B4-BE49-F238E27FC236}">
                    <a16:creationId xmlns:a16="http://schemas.microsoft.com/office/drawing/2014/main" id="{A8A784CB-80F8-4E4A-AC20-44EB4DBE5569}"/>
                  </a:ext>
                </a:extLst>
              </p:cNvPr>
              <p:cNvSpPr>
                <a:spLocks/>
              </p:cNvSpPr>
              <p:nvPr/>
            </p:nvSpPr>
            <p:spPr bwMode="auto">
              <a:xfrm>
                <a:off x="8700762" y="4447800"/>
                <a:ext cx="2075515" cy="2077200"/>
              </a:xfrm>
              <a:custGeom>
                <a:avLst/>
                <a:gdLst>
                  <a:gd name="connsiteX0" fmla="*/ 1037773 w 2075515"/>
                  <a:gd name="connsiteY0" fmla="*/ 27804 h 2105264"/>
                  <a:gd name="connsiteX1" fmla="*/ 871342 w 2075515"/>
                  <a:gd name="connsiteY1" fmla="*/ 108729 h 2105264"/>
                  <a:gd name="connsiteX2" fmla="*/ 558516 w 2075515"/>
                  <a:gd name="connsiteY2" fmla="*/ 222603 h 2105264"/>
                  <a:gd name="connsiteX3" fmla="*/ 303334 w 2075515"/>
                  <a:gd name="connsiteY3" fmla="*/ 436645 h 2105264"/>
                  <a:gd name="connsiteX4" fmla="*/ 136727 w 2075515"/>
                  <a:gd name="connsiteY4" fmla="*/ 724846 h 2105264"/>
                  <a:gd name="connsiteX5" fmla="*/ 79083 w 2075515"/>
                  <a:gd name="connsiteY5" fmla="*/ 1052763 h 2105264"/>
                  <a:gd name="connsiteX6" fmla="*/ 136727 w 2075515"/>
                  <a:gd name="connsiteY6" fmla="*/ 1380679 h 2105264"/>
                  <a:gd name="connsiteX7" fmla="*/ 303334 w 2075515"/>
                  <a:gd name="connsiteY7" fmla="*/ 1668880 h 2105264"/>
                  <a:gd name="connsiteX8" fmla="*/ 558516 w 2075515"/>
                  <a:gd name="connsiteY8" fmla="*/ 1882922 h 2105264"/>
                  <a:gd name="connsiteX9" fmla="*/ 871342 w 2075515"/>
                  <a:gd name="connsiteY9" fmla="*/ 1996797 h 2105264"/>
                  <a:gd name="connsiteX10" fmla="*/ 1204204 w 2075515"/>
                  <a:gd name="connsiteY10" fmla="*/ 1996797 h 2105264"/>
                  <a:gd name="connsiteX11" fmla="*/ 1517030 w 2075515"/>
                  <a:gd name="connsiteY11" fmla="*/ 1882922 h 2105264"/>
                  <a:gd name="connsiteX12" fmla="*/ 1772213 w 2075515"/>
                  <a:gd name="connsiteY12" fmla="*/ 1668880 h 2105264"/>
                  <a:gd name="connsiteX13" fmla="*/ 1938467 w 2075515"/>
                  <a:gd name="connsiteY13" fmla="*/ 1380679 h 2105264"/>
                  <a:gd name="connsiteX14" fmla="*/ 1996463 w 2075515"/>
                  <a:gd name="connsiteY14" fmla="*/ 1052763 h 2105264"/>
                  <a:gd name="connsiteX15" fmla="*/ 1938467 w 2075515"/>
                  <a:gd name="connsiteY15" fmla="*/ 724846 h 2105264"/>
                  <a:gd name="connsiteX16" fmla="*/ 1772213 w 2075515"/>
                  <a:gd name="connsiteY16" fmla="*/ 436645 h 2105264"/>
                  <a:gd name="connsiteX17" fmla="*/ 1517030 w 2075515"/>
                  <a:gd name="connsiteY17" fmla="*/ 222603 h 2105264"/>
                  <a:gd name="connsiteX18" fmla="*/ 1204204 w 2075515"/>
                  <a:gd name="connsiteY18" fmla="*/ 108729 h 2105264"/>
                  <a:gd name="connsiteX19" fmla="*/ 1037773 w 2075515"/>
                  <a:gd name="connsiteY19" fmla="*/ 27804 h 2105264"/>
                  <a:gd name="connsiteX20" fmla="*/ 1037774 w 2075515"/>
                  <a:gd name="connsiteY20" fmla="*/ 0 h 2105264"/>
                  <a:gd name="connsiteX21" fmla="*/ 1208720 w 2075515"/>
                  <a:gd name="connsiteY21" fmla="*/ 83120 h 2105264"/>
                  <a:gd name="connsiteX22" fmla="*/ 1530034 w 2075515"/>
                  <a:gd name="connsiteY22" fmla="*/ 200085 h 2105264"/>
                  <a:gd name="connsiteX23" fmla="*/ 1792140 w 2075515"/>
                  <a:gd name="connsiteY23" fmla="*/ 419934 h 2105264"/>
                  <a:gd name="connsiteX24" fmla="*/ 1962905 w 2075515"/>
                  <a:gd name="connsiteY24" fmla="*/ 715954 h 2105264"/>
                  <a:gd name="connsiteX25" fmla="*/ 2022475 w 2075515"/>
                  <a:gd name="connsiteY25" fmla="*/ 1052768 h 2105264"/>
                  <a:gd name="connsiteX26" fmla="*/ 1962905 w 2075515"/>
                  <a:gd name="connsiteY26" fmla="*/ 1389581 h 2105264"/>
                  <a:gd name="connsiteX27" fmla="*/ 1792140 w 2075515"/>
                  <a:gd name="connsiteY27" fmla="*/ 1685602 h 2105264"/>
                  <a:gd name="connsiteX28" fmla="*/ 1530034 w 2075515"/>
                  <a:gd name="connsiteY28" fmla="*/ 1905451 h 2105264"/>
                  <a:gd name="connsiteX29" fmla="*/ 1208720 w 2075515"/>
                  <a:gd name="connsiteY29" fmla="*/ 2022415 h 2105264"/>
                  <a:gd name="connsiteX30" fmla="*/ 866827 w 2075515"/>
                  <a:gd name="connsiteY30" fmla="*/ 2022415 h 2105264"/>
                  <a:gd name="connsiteX31" fmla="*/ 545513 w 2075515"/>
                  <a:gd name="connsiteY31" fmla="*/ 1905451 h 2105264"/>
                  <a:gd name="connsiteX32" fmla="*/ 283408 w 2075515"/>
                  <a:gd name="connsiteY32" fmla="*/ 1685602 h 2105264"/>
                  <a:gd name="connsiteX33" fmla="*/ 112281 w 2075515"/>
                  <a:gd name="connsiteY33" fmla="*/ 1389581 h 2105264"/>
                  <a:gd name="connsiteX34" fmla="*/ 53073 w 2075515"/>
                  <a:gd name="connsiteY34" fmla="*/ 1052768 h 2105264"/>
                  <a:gd name="connsiteX35" fmla="*/ 112281 w 2075515"/>
                  <a:gd name="connsiteY35" fmla="*/ 715954 h 2105264"/>
                  <a:gd name="connsiteX36" fmla="*/ 283408 w 2075515"/>
                  <a:gd name="connsiteY36" fmla="*/ 419934 h 2105264"/>
                  <a:gd name="connsiteX37" fmla="*/ 545513 w 2075515"/>
                  <a:gd name="connsiteY37" fmla="*/ 200085 h 2105264"/>
                  <a:gd name="connsiteX38" fmla="*/ 866827 w 2075515"/>
                  <a:gd name="connsiteY38" fmla="*/ 83120 h 2105264"/>
                  <a:gd name="connsiteX39" fmla="*/ 1037774 w 2075515"/>
                  <a:gd name="connsiteY39" fmla="*/ 0 h 210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075515" h="2105264">
                    <a:moveTo>
                      <a:pt x="1037773" y="27804"/>
                    </a:moveTo>
                    <a:cubicBezTo>
                      <a:pt x="1003503" y="27804"/>
                      <a:pt x="969233" y="54779"/>
                      <a:pt x="871342" y="108729"/>
                    </a:cubicBezTo>
                    <a:cubicBezTo>
                      <a:pt x="650255" y="74637"/>
                      <a:pt x="705790" y="54252"/>
                      <a:pt x="558516" y="222603"/>
                    </a:cubicBezTo>
                    <a:cubicBezTo>
                      <a:pt x="339186" y="265834"/>
                      <a:pt x="384177" y="228227"/>
                      <a:pt x="303334" y="436645"/>
                    </a:cubicBezTo>
                    <a:cubicBezTo>
                      <a:pt x="112123" y="552277"/>
                      <a:pt x="141648" y="501315"/>
                      <a:pt x="136727" y="724846"/>
                    </a:cubicBezTo>
                    <a:cubicBezTo>
                      <a:pt x="-3166" y="899173"/>
                      <a:pt x="7027" y="841181"/>
                      <a:pt x="79083" y="1052763"/>
                    </a:cubicBezTo>
                    <a:cubicBezTo>
                      <a:pt x="7027" y="1264345"/>
                      <a:pt x="-3166" y="1206353"/>
                      <a:pt x="136727" y="1380679"/>
                    </a:cubicBezTo>
                    <a:cubicBezTo>
                      <a:pt x="141648" y="1603860"/>
                      <a:pt x="112123" y="1553249"/>
                      <a:pt x="303334" y="1668880"/>
                    </a:cubicBezTo>
                    <a:cubicBezTo>
                      <a:pt x="384177" y="1877299"/>
                      <a:pt x="339186" y="1839341"/>
                      <a:pt x="558516" y="1882922"/>
                    </a:cubicBezTo>
                    <a:cubicBezTo>
                      <a:pt x="705790" y="2050923"/>
                      <a:pt x="650255" y="2030889"/>
                      <a:pt x="871342" y="1996797"/>
                    </a:cubicBezTo>
                    <a:cubicBezTo>
                      <a:pt x="1067123" y="2104345"/>
                      <a:pt x="1008424" y="2104345"/>
                      <a:pt x="1204204" y="1996797"/>
                    </a:cubicBezTo>
                    <a:cubicBezTo>
                      <a:pt x="1424940" y="2030889"/>
                      <a:pt x="1369756" y="2050923"/>
                      <a:pt x="1517030" y="1882922"/>
                    </a:cubicBezTo>
                    <a:cubicBezTo>
                      <a:pt x="1736360" y="1839341"/>
                      <a:pt x="1691370" y="1877299"/>
                      <a:pt x="1772213" y="1668880"/>
                    </a:cubicBezTo>
                    <a:cubicBezTo>
                      <a:pt x="1963423" y="1553249"/>
                      <a:pt x="1933898" y="1603860"/>
                      <a:pt x="1938467" y="1380679"/>
                    </a:cubicBezTo>
                    <a:cubicBezTo>
                      <a:pt x="2078712" y="1206353"/>
                      <a:pt x="2068519" y="1264345"/>
                      <a:pt x="1996463" y="1052763"/>
                    </a:cubicBezTo>
                    <a:cubicBezTo>
                      <a:pt x="2068519" y="841181"/>
                      <a:pt x="2078712" y="899173"/>
                      <a:pt x="1938467" y="724846"/>
                    </a:cubicBezTo>
                    <a:cubicBezTo>
                      <a:pt x="1933898" y="501315"/>
                      <a:pt x="1963423" y="552277"/>
                      <a:pt x="1772213" y="436645"/>
                    </a:cubicBezTo>
                    <a:cubicBezTo>
                      <a:pt x="1691370" y="228227"/>
                      <a:pt x="1736360" y="265834"/>
                      <a:pt x="1517030" y="222603"/>
                    </a:cubicBezTo>
                    <a:cubicBezTo>
                      <a:pt x="1369756" y="54252"/>
                      <a:pt x="1424940" y="74285"/>
                      <a:pt x="1204204" y="108729"/>
                    </a:cubicBezTo>
                    <a:cubicBezTo>
                      <a:pt x="1106314" y="54779"/>
                      <a:pt x="1072044" y="27804"/>
                      <a:pt x="1037773" y="27804"/>
                    </a:cubicBezTo>
                    <a:close/>
                    <a:moveTo>
                      <a:pt x="1037774" y="0"/>
                    </a:moveTo>
                    <a:cubicBezTo>
                      <a:pt x="1072974" y="0"/>
                      <a:pt x="1108174" y="27707"/>
                      <a:pt x="1208720" y="83120"/>
                    </a:cubicBezTo>
                    <a:cubicBezTo>
                      <a:pt x="1435445" y="47742"/>
                      <a:pt x="1378764" y="27165"/>
                      <a:pt x="1530034" y="200085"/>
                    </a:cubicBezTo>
                    <a:cubicBezTo>
                      <a:pt x="1755315" y="244488"/>
                      <a:pt x="1709103" y="205861"/>
                      <a:pt x="1792140" y="419934"/>
                    </a:cubicBezTo>
                    <a:cubicBezTo>
                      <a:pt x="1988538" y="538703"/>
                      <a:pt x="1958212" y="486358"/>
                      <a:pt x="1962905" y="715954"/>
                    </a:cubicBezTo>
                    <a:cubicBezTo>
                      <a:pt x="2106955" y="895010"/>
                      <a:pt x="2096485" y="835445"/>
                      <a:pt x="2022475" y="1052768"/>
                    </a:cubicBezTo>
                    <a:cubicBezTo>
                      <a:pt x="2096485" y="1270090"/>
                      <a:pt x="2106955" y="1210525"/>
                      <a:pt x="1962905" y="1389581"/>
                    </a:cubicBezTo>
                    <a:cubicBezTo>
                      <a:pt x="1958212" y="1618816"/>
                      <a:pt x="1988538" y="1566832"/>
                      <a:pt x="1792140" y="1685602"/>
                    </a:cubicBezTo>
                    <a:cubicBezTo>
                      <a:pt x="1709103" y="1899675"/>
                      <a:pt x="1755315" y="1860687"/>
                      <a:pt x="1530034" y="1905451"/>
                    </a:cubicBezTo>
                    <a:cubicBezTo>
                      <a:pt x="1378764" y="2078009"/>
                      <a:pt x="1435445" y="2057432"/>
                      <a:pt x="1208720" y="2022415"/>
                    </a:cubicBezTo>
                    <a:cubicBezTo>
                      <a:pt x="1007628" y="2132881"/>
                      <a:pt x="1067919" y="2132881"/>
                      <a:pt x="866827" y="2022415"/>
                    </a:cubicBezTo>
                    <a:cubicBezTo>
                      <a:pt x="639741" y="2057432"/>
                      <a:pt x="696784" y="2078009"/>
                      <a:pt x="545513" y="1905451"/>
                    </a:cubicBezTo>
                    <a:cubicBezTo>
                      <a:pt x="320233" y="1860687"/>
                      <a:pt x="366444" y="1899675"/>
                      <a:pt x="283408" y="1685602"/>
                    </a:cubicBezTo>
                    <a:cubicBezTo>
                      <a:pt x="87009" y="1566832"/>
                      <a:pt x="117335" y="1618816"/>
                      <a:pt x="112281" y="1389581"/>
                    </a:cubicBezTo>
                    <a:cubicBezTo>
                      <a:pt x="-31408" y="1210525"/>
                      <a:pt x="-20938" y="1270090"/>
                      <a:pt x="53073" y="1052768"/>
                    </a:cubicBezTo>
                    <a:cubicBezTo>
                      <a:pt x="-20938" y="835445"/>
                      <a:pt x="-31408" y="895010"/>
                      <a:pt x="112281" y="715954"/>
                    </a:cubicBezTo>
                    <a:cubicBezTo>
                      <a:pt x="117335" y="486358"/>
                      <a:pt x="87009" y="538703"/>
                      <a:pt x="283408" y="419934"/>
                    </a:cubicBezTo>
                    <a:cubicBezTo>
                      <a:pt x="366444" y="205861"/>
                      <a:pt x="320233" y="244488"/>
                      <a:pt x="545513" y="200085"/>
                    </a:cubicBezTo>
                    <a:cubicBezTo>
                      <a:pt x="696784" y="27165"/>
                      <a:pt x="639741" y="48103"/>
                      <a:pt x="866827" y="83120"/>
                    </a:cubicBezTo>
                    <a:cubicBezTo>
                      <a:pt x="967373" y="27707"/>
                      <a:pt x="1002574" y="0"/>
                      <a:pt x="1037774" y="0"/>
                    </a:cubicBezTo>
                    <a:close/>
                  </a:path>
                </a:pathLst>
              </a:custGeom>
              <a:grpFill/>
              <a:ln>
                <a:noFill/>
              </a:ln>
            </p:spPr>
            <p:txBody>
              <a:bodyPr vert="horz" wrap="square" lIns="57150" tIns="28575" rIns="57150" bIns="28575" numCol="1" anchor="t" anchorCtr="0" compatLnSpc="1">
                <a:prstTxWarp prst="textNoShape">
                  <a:avLst/>
                </a:prstTxWarp>
                <a:noAutofit/>
              </a:bodyPr>
              <a:lstStyle/>
              <a:p>
                <a:endParaRPr lang="id-ID" sz="844" dirty="0"/>
              </a:p>
            </p:txBody>
          </p:sp>
          <p:sp>
            <p:nvSpPr>
              <p:cNvPr id="40" name="Freeform 5">
                <a:extLst>
                  <a:ext uri="{FF2B5EF4-FFF2-40B4-BE49-F238E27FC236}">
                    <a16:creationId xmlns:a16="http://schemas.microsoft.com/office/drawing/2014/main" id="{7A78C531-B538-49DD-BD90-E3C37312D632}"/>
                  </a:ext>
                </a:extLst>
              </p:cNvPr>
              <p:cNvSpPr>
                <a:spLocks/>
              </p:cNvSpPr>
              <p:nvPr/>
            </p:nvSpPr>
            <p:spPr bwMode="auto">
              <a:xfrm>
                <a:off x="8841243" y="4518880"/>
                <a:ext cx="1935034" cy="1935035"/>
              </a:xfrm>
              <a:custGeom>
                <a:avLst/>
                <a:gdLst>
                  <a:gd name="T0" fmla="*/ 3435 w 5923"/>
                  <a:gd name="T1" fmla="*/ 307 h 5985"/>
                  <a:gd name="T2" fmla="*/ 4325 w 5923"/>
                  <a:gd name="T3" fmla="*/ 631 h 5985"/>
                  <a:gd name="T4" fmla="*/ 5051 w 5923"/>
                  <a:gd name="T5" fmla="*/ 1240 h 5985"/>
                  <a:gd name="T6" fmla="*/ 5524 w 5923"/>
                  <a:gd name="T7" fmla="*/ 2060 h 5985"/>
                  <a:gd name="T8" fmla="*/ 5689 w 5923"/>
                  <a:gd name="T9" fmla="*/ 2993 h 5985"/>
                  <a:gd name="T10" fmla="*/ 5524 w 5923"/>
                  <a:gd name="T11" fmla="*/ 3926 h 5985"/>
                  <a:gd name="T12" fmla="*/ 5051 w 5923"/>
                  <a:gd name="T13" fmla="*/ 4746 h 5985"/>
                  <a:gd name="T14" fmla="*/ 4325 w 5923"/>
                  <a:gd name="T15" fmla="*/ 5355 h 5985"/>
                  <a:gd name="T16" fmla="*/ 3435 w 5923"/>
                  <a:gd name="T17" fmla="*/ 5679 h 5985"/>
                  <a:gd name="T18" fmla="*/ 2488 w 5923"/>
                  <a:gd name="T19" fmla="*/ 5679 h 5985"/>
                  <a:gd name="T20" fmla="*/ 1598 w 5923"/>
                  <a:gd name="T21" fmla="*/ 5355 h 5985"/>
                  <a:gd name="T22" fmla="*/ 872 w 5923"/>
                  <a:gd name="T23" fmla="*/ 4746 h 5985"/>
                  <a:gd name="T24" fmla="*/ 398 w 5923"/>
                  <a:gd name="T25" fmla="*/ 3926 h 5985"/>
                  <a:gd name="T26" fmla="*/ 234 w 5923"/>
                  <a:gd name="T27" fmla="*/ 2993 h 5985"/>
                  <a:gd name="T28" fmla="*/ 398 w 5923"/>
                  <a:gd name="T29" fmla="*/ 2060 h 5985"/>
                  <a:gd name="T30" fmla="*/ 872 w 5923"/>
                  <a:gd name="T31" fmla="*/ 1240 h 5985"/>
                  <a:gd name="T32" fmla="*/ 1598 w 5923"/>
                  <a:gd name="T33" fmla="*/ 631 h 5985"/>
                  <a:gd name="T34" fmla="*/ 2488 w 5923"/>
                  <a:gd name="T35" fmla="*/ 307 h 5985"/>
                  <a:gd name="T36" fmla="*/ 3435 w 5923"/>
                  <a:gd name="T37" fmla="*/ 307 h 5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23" h="5985">
                    <a:moveTo>
                      <a:pt x="3435" y="307"/>
                    </a:moveTo>
                    <a:cubicBezTo>
                      <a:pt x="4063" y="209"/>
                      <a:pt x="3906" y="152"/>
                      <a:pt x="4325" y="631"/>
                    </a:cubicBezTo>
                    <a:cubicBezTo>
                      <a:pt x="4949" y="754"/>
                      <a:pt x="4821" y="647"/>
                      <a:pt x="5051" y="1240"/>
                    </a:cubicBezTo>
                    <a:cubicBezTo>
                      <a:pt x="5595" y="1569"/>
                      <a:pt x="5511" y="1424"/>
                      <a:pt x="5524" y="2060"/>
                    </a:cubicBezTo>
                    <a:cubicBezTo>
                      <a:pt x="5923" y="2556"/>
                      <a:pt x="5894" y="2391"/>
                      <a:pt x="5689" y="2993"/>
                    </a:cubicBezTo>
                    <a:cubicBezTo>
                      <a:pt x="5894" y="3595"/>
                      <a:pt x="5923" y="3430"/>
                      <a:pt x="5524" y="3926"/>
                    </a:cubicBezTo>
                    <a:cubicBezTo>
                      <a:pt x="5511" y="4561"/>
                      <a:pt x="5595" y="4417"/>
                      <a:pt x="5051" y="4746"/>
                    </a:cubicBezTo>
                    <a:cubicBezTo>
                      <a:pt x="4821" y="5339"/>
                      <a:pt x="4949" y="5231"/>
                      <a:pt x="4325" y="5355"/>
                    </a:cubicBezTo>
                    <a:cubicBezTo>
                      <a:pt x="3906" y="5833"/>
                      <a:pt x="4063" y="5776"/>
                      <a:pt x="3435" y="5679"/>
                    </a:cubicBezTo>
                    <a:cubicBezTo>
                      <a:pt x="2878" y="5985"/>
                      <a:pt x="3045" y="5985"/>
                      <a:pt x="2488" y="5679"/>
                    </a:cubicBezTo>
                    <a:cubicBezTo>
                      <a:pt x="1859" y="5776"/>
                      <a:pt x="2017" y="5833"/>
                      <a:pt x="1598" y="5355"/>
                    </a:cubicBezTo>
                    <a:cubicBezTo>
                      <a:pt x="974" y="5231"/>
                      <a:pt x="1102" y="5339"/>
                      <a:pt x="872" y="4746"/>
                    </a:cubicBezTo>
                    <a:cubicBezTo>
                      <a:pt x="328" y="4417"/>
                      <a:pt x="412" y="4561"/>
                      <a:pt x="398" y="3926"/>
                    </a:cubicBezTo>
                    <a:cubicBezTo>
                      <a:pt x="0" y="3430"/>
                      <a:pt x="29" y="3595"/>
                      <a:pt x="234" y="2993"/>
                    </a:cubicBezTo>
                    <a:cubicBezTo>
                      <a:pt x="29" y="2391"/>
                      <a:pt x="0" y="2556"/>
                      <a:pt x="398" y="2060"/>
                    </a:cubicBezTo>
                    <a:cubicBezTo>
                      <a:pt x="412" y="1424"/>
                      <a:pt x="328" y="1569"/>
                      <a:pt x="872" y="1240"/>
                    </a:cubicBezTo>
                    <a:cubicBezTo>
                      <a:pt x="1102" y="647"/>
                      <a:pt x="974" y="754"/>
                      <a:pt x="1598" y="631"/>
                    </a:cubicBezTo>
                    <a:cubicBezTo>
                      <a:pt x="2017" y="152"/>
                      <a:pt x="1859" y="210"/>
                      <a:pt x="2488" y="307"/>
                    </a:cubicBezTo>
                    <a:cubicBezTo>
                      <a:pt x="3045" y="0"/>
                      <a:pt x="2878" y="0"/>
                      <a:pt x="3435" y="307"/>
                    </a:cubicBezTo>
                    <a:close/>
                  </a:path>
                </a:pathLst>
              </a:custGeom>
              <a:grpFill/>
              <a:ln>
                <a:noFill/>
              </a:ln>
            </p:spPr>
            <p:txBody>
              <a:bodyPr vert="horz" wrap="square" lIns="57150" tIns="28575" rIns="57150" bIns="28575" numCol="1" anchor="t" anchorCtr="0" compatLnSpc="1">
                <a:prstTxWarp prst="textNoShape">
                  <a:avLst/>
                </a:prstTxWarp>
              </a:bodyPr>
              <a:lstStyle/>
              <a:p>
                <a:endParaRPr lang="id-ID" sz="844" dirty="0"/>
              </a:p>
            </p:txBody>
          </p:sp>
        </p:grpSp>
        <p:sp>
          <p:nvSpPr>
            <p:cNvPr id="38" name="Rectangle 37">
              <a:extLst>
                <a:ext uri="{FF2B5EF4-FFF2-40B4-BE49-F238E27FC236}">
                  <a16:creationId xmlns:a16="http://schemas.microsoft.com/office/drawing/2014/main" id="{1C5EA953-AA59-475F-8EAD-FD1FB5486ED9}"/>
                </a:ext>
              </a:extLst>
            </p:cNvPr>
            <p:cNvSpPr/>
            <p:nvPr/>
          </p:nvSpPr>
          <p:spPr>
            <a:xfrm>
              <a:off x="627511" y="2873058"/>
              <a:ext cx="806534" cy="701732"/>
            </a:xfrm>
            <a:prstGeom prst="rect">
              <a:avLst/>
            </a:prstGeom>
          </p:spPr>
          <p:txBody>
            <a:bodyPr wrap="square">
              <a:spAutoFit/>
            </a:bodyPr>
            <a:lstStyle/>
            <a:p>
              <a:pPr algn="ctr"/>
              <a:r>
                <a:rPr lang="en-US" sz="2250" b="1" i="1" dirty="0">
                  <a:latin typeface="Segoe UI" panose="020B0502040204020203" pitchFamily="34" charset="0"/>
                  <a:cs typeface="Segoe UI" panose="020B0502040204020203" pitchFamily="34" charset="0"/>
                </a:rPr>
                <a:t>1</a:t>
              </a:r>
              <a:endParaRPr lang="en-US" sz="2250" b="1" i="1" dirty="0">
                <a:latin typeface="Segoe UI" panose="020B0502040204020203" pitchFamily="34" charset="0"/>
                <a:ea typeface="Lato Heavy" panose="020F0502020204030203" pitchFamily="34" charset="0"/>
                <a:cs typeface="Segoe UI" panose="020B0502040204020203" pitchFamily="34" charset="0"/>
              </a:endParaRPr>
            </a:p>
          </p:txBody>
        </p:sp>
      </p:grpSp>
      <p:grpSp>
        <p:nvGrpSpPr>
          <p:cNvPr id="46" name="Group 45">
            <a:extLst>
              <a:ext uri="{FF2B5EF4-FFF2-40B4-BE49-F238E27FC236}">
                <a16:creationId xmlns:a16="http://schemas.microsoft.com/office/drawing/2014/main" id="{D488FDF3-497D-4FDA-893C-0AE28CBA1B43}"/>
              </a:ext>
            </a:extLst>
          </p:cNvPr>
          <p:cNvGrpSpPr/>
          <p:nvPr/>
        </p:nvGrpSpPr>
        <p:grpSpPr>
          <a:xfrm>
            <a:off x="8857361" y="5372196"/>
            <a:ext cx="685059" cy="685614"/>
            <a:chOff x="482730" y="2647733"/>
            <a:chExt cx="1096094" cy="1096983"/>
          </a:xfrm>
        </p:grpSpPr>
        <p:grpSp>
          <p:nvGrpSpPr>
            <p:cNvPr id="47" name="Group 46">
              <a:extLst>
                <a:ext uri="{FF2B5EF4-FFF2-40B4-BE49-F238E27FC236}">
                  <a16:creationId xmlns:a16="http://schemas.microsoft.com/office/drawing/2014/main" id="{D404284E-4E10-4166-A4FD-BA19272D8339}"/>
                </a:ext>
              </a:extLst>
            </p:cNvPr>
            <p:cNvGrpSpPr/>
            <p:nvPr/>
          </p:nvGrpSpPr>
          <p:grpSpPr>
            <a:xfrm>
              <a:off x="482730" y="2647733"/>
              <a:ext cx="1096094" cy="1096983"/>
              <a:chOff x="8700762" y="4447800"/>
              <a:chExt cx="2075515" cy="2077200"/>
            </a:xfrm>
            <a:solidFill>
              <a:schemeClr val="bg1"/>
            </a:solidFill>
            <a:effectLst>
              <a:outerShdw blurRad="1270000" sx="90000" sy="90000" algn="ctr" rotWithShape="0">
                <a:prstClr val="black">
                  <a:alpha val="40000"/>
                </a:prstClr>
              </a:outerShdw>
            </a:effectLst>
          </p:grpSpPr>
          <p:sp>
            <p:nvSpPr>
              <p:cNvPr id="49" name="Freeform: Shape 48">
                <a:extLst>
                  <a:ext uri="{FF2B5EF4-FFF2-40B4-BE49-F238E27FC236}">
                    <a16:creationId xmlns:a16="http://schemas.microsoft.com/office/drawing/2014/main" id="{00C47D99-4A52-427E-932C-6B72727D8444}"/>
                  </a:ext>
                </a:extLst>
              </p:cNvPr>
              <p:cNvSpPr>
                <a:spLocks/>
              </p:cNvSpPr>
              <p:nvPr/>
            </p:nvSpPr>
            <p:spPr bwMode="auto">
              <a:xfrm>
                <a:off x="8700762" y="4447800"/>
                <a:ext cx="2075515" cy="2077200"/>
              </a:xfrm>
              <a:custGeom>
                <a:avLst/>
                <a:gdLst>
                  <a:gd name="connsiteX0" fmla="*/ 1037773 w 2075515"/>
                  <a:gd name="connsiteY0" fmla="*/ 27804 h 2105264"/>
                  <a:gd name="connsiteX1" fmla="*/ 871342 w 2075515"/>
                  <a:gd name="connsiteY1" fmla="*/ 108729 h 2105264"/>
                  <a:gd name="connsiteX2" fmla="*/ 558516 w 2075515"/>
                  <a:gd name="connsiteY2" fmla="*/ 222603 h 2105264"/>
                  <a:gd name="connsiteX3" fmla="*/ 303334 w 2075515"/>
                  <a:gd name="connsiteY3" fmla="*/ 436645 h 2105264"/>
                  <a:gd name="connsiteX4" fmla="*/ 136727 w 2075515"/>
                  <a:gd name="connsiteY4" fmla="*/ 724846 h 2105264"/>
                  <a:gd name="connsiteX5" fmla="*/ 79083 w 2075515"/>
                  <a:gd name="connsiteY5" fmla="*/ 1052763 h 2105264"/>
                  <a:gd name="connsiteX6" fmla="*/ 136727 w 2075515"/>
                  <a:gd name="connsiteY6" fmla="*/ 1380679 h 2105264"/>
                  <a:gd name="connsiteX7" fmla="*/ 303334 w 2075515"/>
                  <a:gd name="connsiteY7" fmla="*/ 1668880 h 2105264"/>
                  <a:gd name="connsiteX8" fmla="*/ 558516 w 2075515"/>
                  <a:gd name="connsiteY8" fmla="*/ 1882922 h 2105264"/>
                  <a:gd name="connsiteX9" fmla="*/ 871342 w 2075515"/>
                  <a:gd name="connsiteY9" fmla="*/ 1996797 h 2105264"/>
                  <a:gd name="connsiteX10" fmla="*/ 1204204 w 2075515"/>
                  <a:gd name="connsiteY10" fmla="*/ 1996797 h 2105264"/>
                  <a:gd name="connsiteX11" fmla="*/ 1517030 w 2075515"/>
                  <a:gd name="connsiteY11" fmla="*/ 1882922 h 2105264"/>
                  <a:gd name="connsiteX12" fmla="*/ 1772213 w 2075515"/>
                  <a:gd name="connsiteY12" fmla="*/ 1668880 h 2105264"/>
                  <a:gd name="connsiteX13" fmla="*/ 1938467 w 2075515"/>
                  <a:gd name="connsiteY13" fmla="*/ 1380679 h 2105264"/>
                  <a:gd name="connsiteX14" fmla="*/ 1996463 w 2075515"/>
                  <a:gd name="connsiteY14" fmla="*/ 1052763 h 2105264"/>
                  <a:gd name="connsiteX15" fmla="*/ 1938467 w 2075515"/>
                  <a:gd name="connsiteY15" fmla="*/ 724846 h 2105264"/>
                  <a:gd name="connsiteX16" fmla="*/ 1772213 w 2075515"/>
                  <a:gd name="connsiteY16" fmla="*/ 436645 h 2105264"/>
                  <a:gd name="connsiteX17" fmla="*/ 1517030 w 2075515"/>
                  <a:gd name="connsiteY17" fmla="*/ 222603 h 2105264"/>
                  <a:gd name="connsiteX18" fmla="*/ 1204204 w 2075515"/>
                  <a:gd name="connsiteY18" fmla="*/ 108729 h 2105264"/>
                  <a:gd name="connsiteX19" fmla="*/ 1037773 w 2075515"/>
                  <a:gd name="connsiteY19" fmla="*/ 27804 h 2105264"/>
                  <a:gd name="connsiteX20" fmla="*/ 1037774 w 2075515"/>
                  <a:gd name="connsiteY20" fmla="*/ 0 h 2105264"/>
                  <a:gd name="connsiteX21" fmla="*/ 1208720 w 2075515"/>
                  <a:gd name="connsiteY21" fmla="*/ 83120 h 2105264"/>
                  <a:gd name="connsiteX22" fmla="*/ 1530034 w 2075515"/>
                  <a:gd name="connsiteY22" fmla="*/ 200085 h 2105264"/>
                  <a:gd name="connsiteX23" fmla="*/ 1792140 w 2075515"/>
                  <a:gd name="connsiteY23" fmla="*/ 419934 h 2105264"/>
                  <a:gd name="connsiteX24" fmla="*/ 1962905 w 2075515"/>
                  <a:gd name="connsiteY24" fmla="*/ 715954 h 2105264"/>
                  <a:gd name="connsiteX25" fmla="*/ 2022475 w 2075515"/>
                  <a:gd name="connsiteY25" fmla="*/ 1052768 h 2105264"/>
                  <a:gd name="connsiteX26" fmla="*/ 1962905 w 2075515"/>
                  <a:gd name="connsiteY26" fmla="*/ 1389581 h 2105264"/>
                  <a:gd name="connsiteX27" fmla="*/ 1792140 w 2075515"/>
                  <a:gd name="connsiteY27" fmla="*/ 1685602 h 2105264"/>
                  <a:gd name="connsiteX28" fmla="*/ 1530034 w 2075515"/>
                  <a:gd name="connsiteY28" fmla="*/ 1905451 h 2105264"/>
                  <a:gd name="connsiteX29" fmla="*/ 1208720 w 2075515"/>
                  <a:gd name="connsiteY29" fmla="*/ 2022415 h 2105264"/>
                  <a:gd name="connsiteX30" fmla="*/ 866827 w 2075515"/>
                  <a:gd name="connsiteY30" fmla="*/ 2022415 h 2105264"/>
                  <a:gd name="connsiteX31" fmla="*/ 545513 w 2075515"/>
                  <a:gd name="connsiteY31" fmla="*/ 1905451 h 2105264"/>
                  <a:gd name="connsiteX32" fmla="*/ 283408 w 2075515"/>
                  <a:gd name="connsiteY32" fmla="*/ 1685602 h 2105264"/>
                  <a:gd name="connsiteX33" fmla="*/ 112281 w 2075515"/>
                  <a:gd name="connsiteY33" fmla="*/ 1389581 h 2105264"/>
                  <a:gd name="connsiteX34" fmla="*/ 53073 w 2075515"/>
                  <a:gd name="connsiteY34" fmla="*/ 1052768 h 2105264"/>
                  <a:gd name="connsiteX35" fmla="*/ 112281 w 2075515"/>
                  <a:gd name="connsiteY35" fmla="*/ 715954 h 2105264"/>
                  <a:gd name="connsiteX36" fmla="*/ 283408 w 2075515"/>
                  <a:gd name="connsiteY36" fmla="*/ 419934 h 2105264"/>
                  <a:gd name="connsiteX37" fmla="*/ 545513 w 2075515"/>
                  <a:gd name="connsiteY37" fmla="*/ 200085 h 2105264"/>
                  <a:gd name="connsiteX38" fmla="*/ 866827 w 2075515"/>
                  <a:gd name="connsiteY38" fmla="*/ 83120 h 2105264"/>
                  <a:gd name="connsiteX39" fmla="*/ 1037774 w 2075515"/>
                  <a:gd name="connsiteY39" fmla="*/ 0 h 210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075515" h="2105264">
                    <a:moveTo>
                      <a:pt x="1037773" y="27804"/>
                    </a:moveTo>
                    <a:cubicBezTo>
                      <a:pt x="1003503" y="27804"/>
                      <a:pt x="969233" y="54779"/>
                      <a:pt x="871342" y="108729"/>
                    </a:cubicBezTo>
                    <a:cubicBezTo>
                      <a:pt x="650255" y="74637"/>
                      <a:pt x="705790" y="54252"/>
                      <a:pt x="558516" y="222603"/>
                    </a:cubicBezTo>
                    <a:cubicBezTo>
                      <a:pt x="339186" y="265834"/>
                      <a:pt x="384177" y="228227"/>
                      <a:pt x="303334" y="436645"/>
                    </a:cubicBezTo>
                    <a:cubicBezTo>
                      <a:pt x="112123" y="552277"/>
                      <a:pt x="141648" y="501315"/>
                      <a:pt x="136727" y="724846"/>
                    </a:cubicBezTo>
                    <a:cubicBezTo>
                      <a:pt x="-3166" y="899173"/>
                      <a:pt x="7027" y="841181"/>
                      <a:pt x="79083" y="1052763"/>
                    </a:cubicBezTo>
                    <a:cubicBezTo>
                      <a:pt x="7027" y="1264345"/>
                      <a:pt x="-3166" y="1206353"/>
                      <a:pt x="136727" y="1380679"/>
                    </a:cubicBezTo>
                    <a:cubicBezTo>
                      <a:pt x="141648" y="1603860"/>
                      <a:pt x="112123" y="1553249"/>
                      <a:pt x="303334" y="1668880"/>
                    </a:cubicBezTo>
                    <a:cubicBezTo>
                      <a:pt x="384177" y="1877299"/>
                      <a:pt x="339186" y="1839341"/>
                      <a:pt x="558516" y="1882922"/>
                    </a:cubicBezTo>
                    <a:cubicBezTo>
                      <a:pt x="705790" y="2050923"/>
                      <a:pt x="650255" y="2030889"/>
                      <a:pt x="871342" y="1996797"/>
                    </a:cubicBezTo>
                    <a:cubicBezTo>
                      <a:pt x="1067123" y="2104345"/>
                      <a:pt x="1008424" y="2104345"/>
                      <a:pt x="1204204" y="1996797"/>
                    </a:cubicBezTo>
                    <a:cubicBezTo>
                      <a:pt x="1424940" y="2030889"/>
                      <a:pt x="1369756" y="2050923"/>
                      <a:pt x="1517030" y="1882922"/>
                    </a:cubicBezTo>
                    <a:cubicBezTo>
                      <a:pt x="1736360" y="1839341"/>
                      <a:pt x="1691370" y="1877299"/>
                      <a:pt x="1772213" y="1668880"/>
                    </a:cubicBezTo>
                    <a:cubicBezTo>
                      <a:pt x="1963423" y="1553249"/>
                      <a:pt x="1933898" y="1603860"/>
                      <a:pt x="1938467" y="1380679"/>
                    </a:cubicBezTo>
                    <a:cubicBezTo>
                      <a:pt x="2078712" y="1206353"/>
                      <a:pt x="2068519" y="1264345"/>
                      <a:pt x="1996463" y="1052763"/>
                    </a:cubicBezTo>
                    <a:cubicBezTo>
                      <a:pt x="2068519" y="841181"/>
                      <a:pt x="2078712" y="899173"/>
                      <a:pt x="1938467" y="724846"/>
                    </a:cubicBezTo>
                    <a:cubicBezTo>
                      <a:pt x="1933898" y="501315"/>
                      <a:pt x="1963423" y="552277"/>
                      <a:pt x="1772213" y="436645"/>
                    </a:cubicBezTo>
                    <a:cubicBezTo>
                      <a:pt x="1691370" y="228227"/>
                      <a:pt x="1736360" y="265834"/>
                      <a:pt x="1517030" y="222603"/>
                    </a:cubicBezTo>
                    <a:cubicBezTo>
                      <a:pt x="1369756" y="54252"/>
                      <a:pt x="1424940" y="74285"/>
                      <a:pt x="1204204" y="108729"/>
                    </a:cubicBezTo>
                    <a:cubicBezTo>
                      <a:pt x="1106314" y="54779"/>
                      <a:pt x="1072044" y="27804"/>
                      <a:pt x="1037773" y="27804"/>
                    </a:cubicBezTo>
                    <a:close/>
                    <a:moveTo>
                      <a:pt x="1037774" y="0"/>
                    </a:moveTo>
                    <a:cubicBezTo>
                      <a:pt x="1072974" y="0"/>
                      <a:pt x="1108174" y="27707"/>
                      <a:pt x="1208720" y="83120"/>
                    </a:cubicBezTo>
                    <a:cubicBezTo>
                      <a:pt x="1435445" y="47742"/>
                      <a:pt x="1378764" y="27165"/>
                      <a:pt x="1530034" y="200085"/>
                    </a:cubicBezTo>
                    <a:cubicBezTo>
                      <a:pt x="1755315" y="244488"/>
                      <a:pt x="1709103" y="205861"/>
                      <a:pt x="1792140" y="419934"/>
                    </a:cubicBezTo>
                    <a:cubicBezTo>
                      <a:pt x="1988538" y="538703"/>
                      <a:pt x="1958212" y="486358"/>
                      <a:pt x="1962905" y="715954"/>
                    </a:cubicBezTo>
                    <a:cubicBezTo>
                      <a:pt x="2106955" y="895010"/>
                      <a:pt x="2096485" y="835445"/>
                      <a:pt x="2022475" y="1052768"/>
                    </a:cubicBezTo>
                    <a:cubicBezTo>
                      <a:pt x="2096485" y="1270090"/>
                      <a:pt x="2106955" y="1210525"/>
                      <a:pt x="1962905" y="1389581"/>
                    </a:cubicBezTo>
                    <a:cubicBezTo>
                      <a:pt x="1958212" y="1618816"/>
                      <a:pt x="1988538" y="1566832"/>
                      <a:pt x="1792140" y="1685602"/>
                    </a:cubicBezTo>
                    <a:cubicBezTo>
                      <a:pt x="1709103" y="1899675"/>
                      <a:pt x="1755315" y="1860687"/>
                      <a:pt x="1530034" y="1905451"/>
                    </a:cubicBezTo>
                    <a:cubicBezTo>
                      <a:pt x="1378764" y="2078009"/>
                      <a:pt x="1435445" y="2057432"/>
                      <a:pt x="1208720" y="2022415"/>
                    </a:cubicBezTo>
                    <a:cubicBezTo>
                      <a:pt x="1007628" y="2132881"/>
                      <a:pt x="1067919" y="2132881"/>
                      <a:pt x="866827" y="2022415"/>
                    </a:cubicBezTo>
                    <a:cubicBezTo>
                      <a:pt x="639741" y="2057432"/>
                      <a:pt x="696784" y="2078009"/>
                      <a:pt x="545513" y="1905451"/>
                    </a:cubicBezTo>
                    <a:cubicBezTo>
                      <a:pt x="320233" y="1860687"/>
                      <a:pt x="366444" y="1899675"/>
                      <a:pt x="283408" y="1685602"/>
                    </a:cubicBezTo>
                    <a:cubicBezTo>
                      <a:pt x="87009" y="1566832"/>
                      <a:pt x="117335" y="1618816"/>
                      <a:pt x="112281" y="1389581"/>
                    </a:cubicBezTo>
                    <a:cubicBezTo>
                      <a:pt x="-31408" y="1210525"/>
                      <a:pt x="-20938" y="1270090"/>
                      <a:pt x="53073" y="1052768"/>
                    </a:cubicBezTo>
                    <a:cubicBezTo>
                      <a:pt x="-20938" y="835445"/>
                      <a:pt x="-31408" y="895010"/>
                      <a:pt x="112281" y="715954"/>
                    </a:cubicBezTo>
                    <a:cubicBezTo>
                      <a:pt x="117335" y="486358"/>
                      <a:pt x="87009" y="538703"/>
                      <a:pt x="283408" y="419934"/>
                    </a:cubicBezTo>
                    <a:cubicBezTo>
                      <a:pt x="366444" y="205861"/>
                      <a:pt x="320233" y="244488"/>
                      <a:pt x="545513" y="200085"/>
                    </a:cubicBezTo>
                    <a:cubicBezTo>
                      <a:pt x="696784" y="27165"/>
                      <a:pt x="639741" y="48103"/>
                      <a:pt x="866827" y="83120"/>
                    </a:cubicBezTo>
                    <a:cubicBezTo>
                      <a:pt x="967373" y="27707"/>
                      <a:pt x="1002574" y="0"/>
                      <a:pt x="1037774" y="0"/>
                    </a:cubicBezTo>
                    <a:close/>
                  </a:path>
                </a:pathLst>
              </a:custGeom>
              <a:grpFill/>
              <a:ln>
                <a:noFill/>
              </a:ln>
            </p:spPr>
            <p:txBody>
              <a:bodyPr vert="horz" wrap="square" lIns="57150" tIns="28575" rIns="57150" bIns="28575" numCol="1" anchor="t" anchorCtr="0" compatLnSpc="1">
                <a:prstTxWarp prst="textNoShape">
                  <a:avLst/>
                </a:prstTxWarp>
                <a:noAutofit/>
              </a:bodyPr>
              <a:lstStyle/>
              <a:p>
                <a:endParaRPr lang="id-ID" sz="844" dirty="0"/>
              </a:p>
            </p:txBody>
          </p:sp>
          <p:sp>
            <p:nvSpPr>
              <p:cNvPr id="50" name="Freeform 5">
                <a:extLst>
                  <a:ext uri="{FF2B5EF4-FFF2-40B4-BE49-F238E27FC236}">
                    <a16:creationId xmlns:a16="http://schemas.microsoft.com/office/drawing/2014/main" id="{8D1B2B9A-E5AC-45DB-957E-C4249CD52EA5}"/>
                  </a:ext>
                </a:extLst>
              </p:cNvPr>
              <p:cNvSpPr>
                <a:spLocks/>
              </p:cNvSpPr>
              <p:nvPr/>
            </p:nvSpPr>
            <p:spPr bwMode="auto">
              <a:xfrm>
                <a:off x="8741045" y="4474713"/>
                <a:ext cx="1935034" cy="1935035"/>
              </a:xfrm>
              <a:custGeom>
                <a:avLst/>
                <a:gdLst>
                  <a:gd name="T0" fmla="*/ 3435 w 5923"/>
                  <a:gd name="T1" fmla="*/ 307 h 5985"/>
                  <a:gd name="T2" fmla="*/ 4325 w 5923"/>
                  <a:gd name="T3" fmla="*/ 631 h 5985"/>
                  <a:gd name="T4" fmla="*/ 5051 w 5923"/>
                  <a:gd name="T5" fmla="*/ 1240 h 5985"/>
                  <a:gd name="T6" fmla="*/ 5524 w 5923"/>
                  <a:gd name="T7" fmla="*/ 2060 h 5985"/>
                  <a:gd name="T8" fmla="*/ 5689 w 5923"/>
                  <a:gd name="T9" fmla="*/ 2993 h 5985"/>
                  <a:gd name="T10" fmla="*/ 5524 w 5923"/>
                  <a:gd name="T11" fmla="*/ 3926 h 5985"/>
                  <a:gd name="T12" fmla="*/ 5051 w 5923"/>
                  <a:gd name="T13" fmla="*/ 4746 h 5985"/>
                  <a:gd name="T14" fmla="*/ 4325 w 5923"/>
                  <a:gd name="T15" fmla="*/ 5355 h 5985"/>
                  <a:gd name="T16" fmla="*/ 3435 w 5923"/>
                  <a:gd name="T17" fmla="*/ 5679 h 5985"/>
                  <a:gd name="T18" fmla="*/ 2488 w 5923"/>
                  <a:gd name="T19" fmla="*/ 5679 h 5985"/>
                  <a:gd name="T20" fmla="*/ 1598 w 5923"/>
                  <a:gd name="T21" fmla="*/ 5355 h 5985"/>
                  <a:gd name="T22" fmla="*/ 872 w 5923"/>
                  <a:gd name="T23" fmla="*/ 4746 h 5985"/>
                  <a:gd name="T24" fmla="*/ 398 w 5923"/>
                  <a:gd name="T25" fmla="*/ 3926 h 5985"/>
                  <a:gd name="T26" fmla="*/ 234 w 5923"/>
                  <a:gd name="T27" fmla="*/ 2993 h 5985"/>
                  <a:gd name="T28" fmla="*/ 398 w 5923"/>
                  <a:gd name="T29" fmla="*/ 2060 h 5985"/>
                  <a:gd name="T30" fmla="*/ 872 w 5923"/>
                  <a:gd name="T31" fmla="*/ 1240 h 5985"/>
                  <a:gd name="T32" fmla="*/ 1598 w 5923"/>
                  <a:gd name="T33" fmla="*/ 631 h 5985"/>
                  <a:gd name="T34" fmla="*/ 2488 w 5923"/>
                  <a:gd name="T35" fmla="*/ 307 h 5985"/>
                  <a:gd name="T36" fmla="*/ 3435 w 5923"/>
                  <a:gd name="T37" fmla="*/ 307 h 5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23" h="5985">
                    <a:moveTo>
                      <a:pt x="3435" y="307"/>
                    </a:moveTo>
                    <a:cubicBezTo>
                      <a:pt x="4063" y="209"/>
                      <a:pt x="3906" y="152"/>
                      <a:pt x="4325" y="631"/>
                    </a:cubicBezTo>
                    <a:cubicBezTo>
                      <a:pt x="4949" y="754"/>
                      <a:pt x="4821" y="647"/>
                      <a:pt x="5051" y="1240"/>
                    </a:cubicBezTo>
                    <a:cubicBezTo>
                      <a:pt x="5595" y="1569"/>
                      <a:pt x="5511" y="1424"/>
                      <a:pt x="5524" y="2060"/>
                    </a:cubicBezTo>
                    <a:cubicBezTo>
                      <a:pt x="5923" y="2556"/>
                      <a:pt x="5894" y="2391"/>
                      <a:pt x="5689" y="2993"/>
                    </a:cubicBezTo>
                    <a:cubicBezTo>
                      <a:pt x="5894" y="3595"/>
                      <a:pt x="5923" y="3430"/>
                      <a:pt x="5524" y="3926"/>
                    </a:cubicBezTo>
                    <a:cubicBezTo>
                      <a:pt x="5511" y="4561"/>
                      <a:pt x="5595" y="4417"/>
                      <a:pt x="5051" y="4746"/>
                    </a:cubicBezTo>
                    <a:cubicBezTo>
                      <a:pt x="4821" y="5339"/>
                      <a:pt x="4949" y="5231"/>
                      <a:pt x="4325" y="5355"/>
                    </a:cubicBezTo>
                    <a:cubicBezTo>
                      <a:pt x="3906" y="5833"/>
                      <a:pt x="4063" y="5776"/>
                      <a:pt x="3435" y="5679"/>
                    </a:cubicBezTo>
                    <a:cubicBezTo>
                      <a:pt x="2878" y="5985"/>
                      <a:pt x="3045" y="5985"/>
                      <a:pt x="2488" y="5679"/>
                    </a:cubicBezTo>
                    <a:cubicBezTo>
                      <a:pt x="1859" y="5776"/>
                      <a:pt x="2017" y="5833"/>
                      <a:pt x="1598" y="5355"/>
                    </a:cubicBezTo>
                    <a:cubicBezTo>
                      <a:pt x="974" y="5231"/>
                      <a:pt x="1102" y="5339"/>
                      <a:pt x="872" y="4746"/>
                    </a:cubicBezTo>
                    <a:cubicBezTo>
                      <a:pt x="328" y="4417"/>
                      <a:pt x="412" y="4561"/>
                      <a:pt x="398" y="3926"/>
                    </a:cubicBezTo>
                    <a:cubicBezTo>
                      <a:pt x="0" y="3430"/>
                      <a:pt x="29" y="3595"/>
                      <a:pt x="234" y="2993"/>
                    </a:cubicBezTo>
                    <a:cubicBezTo>
                      <a:pt x="29" y="2391"/>
                      <a:pt x="0" y="2556"/>
                      <a:pt x="398" y="2060"/>
                    </a:cubicBezTo>
                    <a:cubicBezTo>
                      <a:pt x="412" y="1424"/>
                      <a:pt x="328" y="1569"/>
                      <a:pt x="872" y="1240"/>
                    </a:cubicBezTo>
                    <a:cubicBezTo>
                      <a:pt x="1102" y="647"/>
                      <a:pt x="974" y="754"/>
                      <a:pt x="1598" y="631"/>
                    </a:cubicBezTo>
                    <a:cubicBezTo>
                      <a:pt x="2017" y="152"/>
                      <a:pt x="1859" y="210"/>
                      <a:pt x="2488" y="307"/>
                    </a:cubicBezTo>
                    <a:cubicBezTo>
                      <a:pt x="3045" y="0"/>
                      <a:pt x="2878" y="0"/>
                      <a:pt x="3435" y="307"/>
                    </a:cubicBezTo>
                    <a:close/>
                  </a:path>
                </a:pathLst>
              </a:custGeom>
              <a:grpFill/>
              <a:ln>
                <a:noFill/>
              </a:ln>
            </p:spPr>
            <p:txBody>
              <a:bodyPr vert="horz" wrap="square" lIns="57150" tIns="28575" rIns="57150" bIns="28575" numCol="1" anchor="t" anchorCtr="0" compatLnSpc="1">
                <a:prstTxWarp prst="textNoShape">
                  <a:avLst/>
                </a:prstTxWarp>
              </a:bodyPr>
              <a:lstStyle/>
              <a:p>
                <a:endParaRPr lang="id-ID" sz="844" dirty="0"/>
              </a:p>
            </p:txBody>
          </p:sp>
        </p:grpSp>
        <p:sp>
          <p:nvSpPr>
            <p:cNvPr id="48" name="Rectangle 47">
              <a:extLst>
                <a:ext uri="{FF2B5EF4-FFF2-40B4-BE49-F238E27FC236}">
                  <a16:creationId xmlns:a16="http://schemas.microsoft.com/office/drawing/2014/main" id="{4A3A06CD-F3DB-49D1-9317-D35B522E6A91}"/>
                </a:ext>
              </a:extLst>
            </p:cNvPr>
            <p:cNvSpPr/>
            <p:nvPr/>
          </p:nvSpPr>
          <p:spPr>
            <a:xfrm>
              <a:off x="627511" y="2873058"/>
              <a:ext cx="806534" cy="701732"/>
            </a:xfrm>
            <a:prstGeom prst="rect">
              <a:avLst/>
            </a:prstGeom>
          </p:spPr>
          <p:txBody>
            <a:bodyPr wrap="square">
              <a:spAutoFit/>
            </a:bodyPr>
            <a:lstStyle/>
            <a:p>
              <a:pPr algn="ctr"/>
              <a:r>
                <a:rPr lang="en-US" sz="2250" b="1" i="1" dirty="0">
                  <a:latin typeface="Segoe UI" panose="020B0502040204020203" pitchFamily="34" charset="0"/>
                  <a:cs typeface="Segoe UI" panose="020B0502040204020203" pitchFamily="34" charset="0"/>
                </a:rPr>
                <a:t>3</a:t>
              </a:r>
              <a:endParaRPr lang="en-US" sz="2250" b="1" i="1" dirty="0">
                <a:latin typeface="Segoe UI" panose="020B0502040204020203" pitchFamily="34" charset="0"/>
                <a:ea typeface="Lato Heavy" panose="020F0502020204030203" pitchFamily="34" charset="0"/>
                <a:cs typeface="Segoe UI" panose="020B0502040204020203" pitchFamily="34" charset="0"/>
              </a:endParaRPr>
            </a:p>
          </p:txBody>
        </p:sp>
      </p:grpSp>
      <p:grpSp>
        <p:nvGrpSpPr>
          <p:cNvPr id="2057" name="Group 2056">
            <a:extLst>
              <a:ext uri="{FF2B5EF4-FFF2-40B4-BE49-F238E27FC236}">
                <a16:creationId xmlns:a16="http://schemas.microsoft.com/office/drawing/2014/main" id="{3DEC7036-158E-4434-86E5-273BD212EB13}"/>
              </a:ext>
            </a:extLst>
          </p:cNvPr>
          <p:cNvGrpSpPr/>
          <p:nvPr/>
        </p:nvGrpSpPr>
        <p:grpSpPr>
          <a:xfrm>
            <a:off x="6037379" y="3501322"/>
            <a:ext cx="863042" cy="796671"/>
            <a:chOff x="11592019" y="4631536"/>
            <a:chExt cx="1418292" cy="1419442"/>
          </a:xfrm>
          <a:solidFill>
            <a:schemeClr val="accent2"/>
          </a:solidFill>
        </p:grpSpPr>
        <p:grpSp>
          <p:nvGrpSpPr>
            <p:cNvPr id="42" name="Group 41">
              <a:extLst>
                <a:ext uri="{FF2B5EF4-FFF2-40B4-BE49-F238E27FC236}">
                  <a16:creationId xmlns:a16="http://schemas.microsoft.com/office/drawing/2014/main" id="{911DDA91-0946-458B-A86A-0BEC0B6ADEBB}"/>
                </a:ext>
              </a:extLst>
            </p:cNvPr>
            <p:cNvGrpSpPr/>
            <p:nvPr/>
          </p:nvGrpSpPr>
          <p:grpSpPr>
            <a:xfrm>
              <a:off x="11592019" y="4631536"/>
              <a:ext cx="1418292" cy="1419442"/>
              <a:chOff x="8700762" y="4447800"/>
              <a:chExt cx="2075515" cy="2077200"/>
            </a:xfrm>
            <a:grpFill/>
            <a:effectLst>
              <a:outerShdw blurRad="1270000" sx="90000" sy="90000" algn="ctr" rotWithShape="0">
                <a:prstClr val="black">
                  <a:alpha val="40000"/>
                </a:prstClr>
              </a:outerShdw>
            </a:effectLst>
          </p:grpSpPr>
          <p:sp>
            <p:nvSpPr>
              <p:cNvPr id="44" name="Freeform: Shape 43">
                <a:extLst>
                  <a:ext uri="{FF2B5EF4-FFF2-40B4-BE49-F238E27FC236}">
                    <a16:creationId xmlns:a16="http://schemas.microsoft.com/office/drawing/2014/main" id="{17040725-76DE-4B0D-876C-650100C95ACD}"/>
                  </a:ext>
                </a:extLst>
              </p:cNvPr>
              <p:cNvSpPr>
                <a:spLocks/>
              </p:cNvSpPr>
              <p:nvPr/>
            </p:nvSpPr>
            <p:spPr bwMode="auto">
              <a:xfrm>
                <a:off x="8700762" y="4447800"/>
                <a:ext cx="2075515" cy="2077200"/>
              </a:xfrm>
              <a:custGeom>
                <a:avLst/>
                <a:gdLst>
                  <a:gd name="connsiteX0" fmla="*/ 1037773 w 2075515"/>
                  <a:gd name="connsiteY0" fmla="*/ 27804 h 2105264"/>
                  <a:gd name="connsiteX1" fmla="*/ 871342 w 2075515"/>
                  <a:gd name="connsiteY1" fmla="*/ 108729 h 2105264"/>
                  <a:gd name="connsiteX2" fmla="*/ 558516 w 2075515"/>
                  <a:gd name="connsiteY2" fmla="*/ 222603 h 2105264"/>
                  <a:gd name="connsiteX3" fmla="*/ 303334 w 2075515"/>
                  <a:gd name="connsiteY3" fmla="*/ 436645 h 2105264"/>
                  <a:gd name="connsiteX4" fmla="*/ 136727 w 2075515"/>
                  <a:gd name="connsiteY4" fmla="*/ 724846 h 2105264"/>
                  <a:gd name="connsiteX5" fmla="*/ 79083 w 2075515"/>
                  <a:gd name="connsiteY5" fmla="*/ 1052763 h 2105264"/>
                  <a:gd name="connsiteX6" fmla="*/ 136727 w 2075515"/>
                  <a:gd name="connsiteY6" fmla="*/ 1380679 h 2105264"/>
                  <a:gd name="connsiteX7" fmla="*/ 303334 w 2075515"/>
                  <a:gd name="connsiteY7" fmla="*/ 1668880 h 2105264"/>
                  <a:gd name="connsiteX8" fmla="*/ 558516 w 2075515"/>
                  <a:gd name="connsiteY8" fmla="*/ 1882922 h 2105264"/>
                  <a:gd name="connsiteX9" fmla="*/ 871342 w 2075515"/>
                  <a:gd name="connsiteY9" fmla="*/ 1996797 h 2105264"/>
                  <a:gd name="connsiteX10" fmla="*/ 1204204 w 2075515"/>
                  <a:gd name="connsiteY10" fmla="*/ 1996797 h 2105264"/>
                  <a:gd name="connsiteX11" fmla="*/ 1517030 w 2075515"/>
                  <a:gd name="connsiteY11" fmla="*/ 1882922 h 2105264"/>
                  <a:gd name="connsiteX12" fmla="*/ 1772213 w 2075515"/>
                  <a:gd name="connsiteY12" fmla="*/ 1668880 h 2105264"/>
                  <a:gd name="connsiteX13" fmla="*/ 1938467 w 2075515"/>
                  <a:gd name="connsiteY13" fmla="*/ 1380679 h 2105264"/>
                  <a:gd name="connsiteX14" fmla="*/ 1996463 w 2075515"/>
                  <a:gd name="connsiteY14" fmla="*/ 1052763 h 2105264"/>
                  <a:gd name="connsiteX15" fmla="*/ 1938467 w 2075515"/>
                  <a:gd name="connsiteY15" fmla="*/ 724846 h 2105264"/>
                  <a:gd name="connsiteX16" fmla="*/ 1772213 w 2075515"/>
                  <a:gd name="connsiteY16" fmla="*/ 436645 h 2105264"/>
                  <a:gd name="connsiteX17" fmla="*/ 1517030 w 2075515"/>
                  <a:gd name="connsiteY17" fmla="*/ 222603 h 2105264"/>
                  <a:gd name="connsiteX18" fmla="*/ 1204204 w 2075515"/>
                  <a:gd name="connsiteY18" fmla="*/ 108729 h 2105264"/>
                  <a:gd name="connsiteX19" fmla="*/ 1037773 w 2075515"/>
                  <a:gd name="connsiteY19" fmla="*/ 27804 h 2105264"/>
                  <a:gd name="connsiteX20" fmla="*/ 1037774 w 2075515"/>
                  <a:gd name="connsiteY20" fmla="*/ 0 h 2105264"/>
                  <a:gd name="connsiteX21" fmla="*/ 1208720 w 2075515"/>
                  <a:gd name="connsiteY21" fmla="*/ 83120 h 2105264"/>
                  <a:gd name="connsiteX22" fmla="*/ 1530034 w 2075515"/>
                  <a:gd name="connsiteY22" fmla="*/ 200085 h 2105264"/>
                  <a:gd name="connsiteX23" fmla="*/ 1792140 w 2075515"/>
                  <a:gd name="connsiteY23" fmla="*/ 419934 h 2105264"/>
                  <a:gd name="connsiteX24" fmla="*/ 1962905 w 2075515"/>
                  <a:gd name="connsiteY24" fmla="*/ 715954 h 2105264"/>
                  <a:gd name="connsiteX25" fmla="*/ 2022475 w 2075515"/>
                  <a:gd name="connsiteY25" fmla="*/ 1052768 h 2105264"/>
                  <a:gd name="connsiteX26" fmla="*/ 1962905 w 2075515"/>
                  <a:gd name="connsiteY26" fmla="*/ 1389581 h 2105264"/>
                  <a:gd name="connsiteX27" fmla="*/ 1792140 w 2075515"/>
                  <a:gd name="connsiteY27" fmla="*/ 1685602 h 2105264"/>
                  <a:gd name="connsiteX28" fmla="*/ 1530034 w 2075515"/>
                  <a:gd name="connsiteY28" fmla="*/ 1905451 h 2105264"/>
                  <a:gd name="connsiteX29" fmla="*/ 1208720 w 2075515"/>
                  <a:gd name="connsiteY29" fmla="*/ 2022415 h 2105264"/>
                  <a:gd name="connsiteX30" fmla="*/ 866827 w 2075515"/>
                  <a:gd name="connsiteY30" fmla="*/ 2022415 h 2105264"/>
                  <a:gd name="connsiteX31" fmla="*/ 545513 w 2075515"/>
                  <a:gd name="connsiteY31" fmla="*/ 1905451 h 2105264"/>
                  <a:gd name="connsiteX32" fmla="*/ 283408 w 2075515"/>
                  <a:gd name="connsiteY32" fmla="*/ 1685602 h 2105264"/>
                  <a:gd name="connsiteX33" fmla="*/ 112281 w 2075515"/>
                  <a:gd name="connsiteY33" fmla="*/ 1389581 h 2105264"/>
                  <a:gd name="connsiteX34" fmla="*/ 53073 w 2075515"/>
                  <a:gd name="connsiteY34" fmla="*/ 1052768 h 2105264"/>
                  <a:gd name="connsiteX35" fmla="*/ 112281 w 2075515"/>
                  <a:gd name="connsiteY35" fmla="*/ 715954 h 2105264"/>
                  <a:gd name="connsiteX36" fmla="*/ 283408 w 2075515"/>
                  <a:gd name="connsiteY36" fmla="*/ 419934 h 2105264"/>
                  <a:gd name="connsiteX37" fmla="*/ 545513 w 2075515"/>
                  <a:gd name="connsiteY37" fmla="*/ 200085 h 2105264"/>
                  <a:gd name="connsiteX38" fmla="*/ 866827 w 2075515"/>
                  <a:gd name="connsiteY38" fmla="*/ 83120 h 2105264"/>
                  <a:gd name="connsiteX39" fmla="*/ 1037774 w 2075515"/>
                  <a:gd name="connsiteY39" fmla="*/ 0 h 210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075515" h="2105264">
                    <a:moveTo>
                      <a:pt x="1037773" y="27804"/>
                    </a:moveTo>
                    <a:cubicBezTo>
                      <a:pt x="1003503" y="27804"/>
                      <a:pt x="969233" y="54779"/>
                      <a:pt x="871342" y="108729"/>
                    </a:cubicBezTo>
                    <a:cubicBezTo>
                      <a:pt x="650255" y="74637"/>
                      <a:pt x="705790" y="54252"/>
                      <a:pt x="558516" y="222603"/>
                    </a:cubicBezTo>
                    <a:cubicBezTo>
                      <a:pt x="339186" y="265834"/>
                      <a:pt x="384177" y="228227"/>
                      <a:pt x="303334" y="436645"/>
                    </a:cubicBezTo>
                    <a:cubicBezTo>
                      <a:pt x="112123" y="552277"/>
                      <a:pt x="141648" y="501315"/>
                      <a:pt x="136727" y="724846"/>
                    </a:cubicBezTo>
                    <a:cubicBezTo>
                      <a:pt x="-3166" y="899173"/>
                      <a:pt x="7027" y="841181"/>
                      <a:pt x="79083" y="1052763"/>
                    </a:cubicBezTo>
                    <a:cubicBezTo>
                      <a:pt x="7027" y="1264345"/>
                      <a:pt x="-3166" y="1206353"/>
                      <a:pt x="136727" y="1380679"/>
                    </a:cubicBezTo>
                    <a:cubicBezTo>
                      <a:pt x="141648" y="1603860"/>
                      <a:pt x="112123" y="1553249"/>
                      <a:pt x="303334" y="1668880"/>
                    </a:cubicBezTo>
                    <a:cubicBezTo>
                      <a:pt x="384177" y="1877299"/>
                      <a:pt x="339186" y="1839341"/>
                      <a:pt x="558516" y="1882922"/>
                    </a:cubicBezTo>
                    <a:cubicBezTo>
                      <a:pt x="705790" y="2050923"/>
                      <a:pt x="650255" y="2030889"/>
                      <a:pt x="871342" y="1996797"/>
                    </a:cubicBezTo>
                    <a:cubicBezTo>
                      <a:pt x="1067123" y="2104345"/>
                      <a:pt x="1008424" y="2104345"/>
                      <a:pt x="1204204" y="1996797"/>
                    </a:cubicBezTo>
                    <a:cubicBezTo>
                      <a:pt x="1424940" y="2030889"/>
                      <a:pt x="1369756" y="2050923"/>
                      <a:pt x="1517030" y="1882922"/>
                    </a:cubicBezTo>
                    <a:cubicBezTo>
                      <a:pt x="1736360" y="1839341"/>
                      <a:pt x="1691370" y="1877299"/>
                      <a:pt x="1772213" y="1668880"/>
                    </a:cubicBezTo>
                    <a:cubicBezTo>
                      <a:pt x="1963423" y="1553249"/>
                      <a:pt x="1933898" y="1603860"/>
                      <a:pt x="1938467" y="1380679"/>
                    </a:cubicBezTo>
                    <a:cubicBezTo>
                      <a:pt x="2078712" y="1206353"/>
                      <a:pt x="2068519" y="1264345"/>
                      <a:pt x="1996463" y="1052763"/>
                    </a:cubicBezTo>
                    <a:cubicBezTo>
                      <a:pt x="2068519" y="841181"/>
                      <a:pt x="2078712" y="899173"/>
                      <a:pt x="1938467" y="724846"/>
                    </a:cubicBezTo>
                    <a:cubicBezTo>
                      <a:pt x="1933898" y="501315"/>
                      <a:pt x="1963423" y="552277"/>
                      <a:pt x="1772213" y="436645"/>
                    </a:cubicBezTo>
                    <a:cubicBezTo>
                      <a:pt x="1691370" y="228227"/>
                      <a:pt x="1736360" y="265834"/>
                      <a:pt x="1517030" y="222603"/>
                    </a:cubicBezTo>
                    <a:cubicBezTo>
                      <a:pt x="1369756" y="54252"/>
                      <a:pt x="1424940" y="74285"/>
                      <a:pt x="1204204" y="108729"/>
                    </a:cubicBezTo>
                    <a:cubicBezTo>
                      <a:pt x="1106314" y="54779"/>
                      <a:pt x="1072044" y="27804"/>
                      <a:pt x="1037773" y="27804"/>
                    </a:cubicBezTo>
                    <a:close/>
                    <a:moveTo>
                      <a:pt x="1037774" y="0"/>
                    </a:moveTo>
                    <a:cubicBezTo>
                      <a:pt x="1072974" y="0"/>
                      <a:pt x="1108174" y="27707"/>
                      <a:pt x="1208720" y="83120"/>
                    </a:cubicBezTo>
                    <a:cubicBezTo>
                      <a:pt x="1435445" y="47742"/>
                      <a:pt x="1378764" y="27165"/>
                      <a:pt x="1530034" y="200085"/>
                    </a:cubicBezTo>
                    <a:cubicBezTo>
                      <a:pt x="1755315" y="244488"/>
                      <a:pt x="1709103" y="205861"/>
                      <a:pt x="1792140" y="419934"/>
                    </a:cubicBezTo>
                    <a:cubicBezTo>
                      <a:pt x="1988538" y="538703"/>
                      <a:pt x="1958212" y="486358"/>
                      <a:pt x="1962905" y="715954"/>
                    </a:cubicBezTo>
                    <a:cubicBezTo>
                      <a:pt x="2106955" y="895010"/>
                      <a:pt x="2096485" y="835445"/>
                      <a:pt x="2022475" y="1052768"/>
                    </a:cubicBezTo>
                    <a:cubicBezTo>
                      <a:pt x="2096485" y="1270090"/>
                      <a:pt x="2106955" y="1210525"/>
                      <a:pt x="1962905" y="1389581"/>
                    </a:cubicBezTo>
                    <a:cubicBezTo>
                      <a:pt x="1958212" y="1618816"/>
                      <a:pt x="1988538" y="1566832"/>
                      <a:pt x="1792140" y="1685602"/>
                    </a:cubicBezTo>
                    <a:cubicBezTo>
                      <a:pt x="1709103" y="1899675"/>
                      <a:pt x="1755315" y="1860687"/>
                      <a:pt x="1530034" y="1905451"/>
                    </a:cubicBezTo>
                    <a:cubicBezTo>
                      <a:pt x="1378764" y="2078009"/>
                      <a:pt x="1435445" y="2057432"/>
                      <a:pt x="1208720" y="2022415"/>
                    </a:cubicBezTo>
                    <a:cubicBezTo>
                      <a:pt x="1007628" y="2132881"/>
                      <a:pt x="1067919" y="2132881"/>
                      <a:pt x="866827" y="2022415"/>
                    </a:cubicBezTo>
                    <a:cubicBezTo>
                      <a:pt x="639741" y="2057432"/>
                      <a:pt x="696784" y="2078009"/>
                      <a:pt x="545513" y="1905451"/>
                    </a:cubicBezTo>
                    <a:cubicBezTo>
                      <a:pt x="320233" y="1860687"/>
                      <a:pt x="366444" y="1899675"/>
                      <a:pt x="283408" y="1685602"/>
                    </a:cubicBezTo>
                    <a:cubicBezTo>
                      <a:pt x="87009" y="1566832"/>
                      <a:pt x="117335" y="1618816"/>
                      <a:pt x="112281" y="1389581"/>
                    </a:cubicBezTo>
                    <a:cubicBezTo>
                      <a:pt x="-31408" y="1210525"/>
                      <a:pt x="-20938" y="1270090"/>
                      <a:pt x="53073" y="1052768"/>
                    </a:cubicBezTo>
                    <a:cubicBezTo>
                      <a:pt x="-20938" y="835445"/>
                      <a:pt x="-31408" y="895010"/>
                      <a:pt x="112281" y="715954"/>
                    </a:cubicBezTo>
                    <a:cubicBezTo>
                      <a:pt x="117335" y="486358"/>
                      <a:pt x="87009" y="538703"/>
                      <a:pt x="283408" y="419934"/>
                    </a:cubicBezTo>
                    <a:cubicBezTo>
                      <a:pt x="366444" y="205861"/>
                      <a:pt x="320233" y="244488"/>
                      <a:pt x="545513" y="200085"/>
                    </a:cubicBezTo>
                    <a:cubicBezTo>
                      <a:pt x="696784" y="27165"/>
                      <a:pt x="639741" y="48103"/>
                      <a:pt x="866827" y="83120"/>
                    </a:cubicBezTo>
                    <a:cubicBezTo>
                      <a:pt x="967373" y="27707"/>
                      <a:pt x="1002574" y="0"/>
                      <a:pt x="1037774" y="0"/>
                    </a:cubicBezTo>
                    <a:close/>
                  </a:path>
                </a:pathLst>
              </a:custGeom>
              <a:grpFill/>
              <a:ln>
                <a:noFill/>
              </a:ln>
            </p:spPr>
            <p:txBody>
              <a:bodyPr vert="horz" wrap="square" lIns="57150" tIns="28575" rIns="57150" bIns="28575" numCol="1" anchor="t" anchorCtr="0" compatLnSpc="1">
                <a:prstTxWarp prst="textNoShape">
                  <a:avLst/>
                </a:prstTxWarp>
                <a:noAutofit/>
              </a:bodyPr>
              <a:lstStyle/>
              <a:p>
                <a:endParaRPr lang="id-ID" sz="844" dirty="0"/>
              </a:p>
            </p:txBody>
          </p:sp>
          <p:sp>
            <p:nvSpPr>
              <p:cNvPr id="45" name="Freeform 5">
                <a:extLst>
                  <a:ext uri="{FF2B5EF4-FFF2-40B4-BE49-F238E27FC236}">
                    <a16:creationId xmlns:a16="http://schemas.microsoft.com/office/drawing/2014/main" id="{12FD39CF-3FB5-4A63-9CB6-5E4A2C149279}"/>
                  </a:ext>
                </a:extLst>
              </p:cNvPr>
              <p:cNvSpPr>
                <a:spLocks/>
              </p:cNvSpPr>
              <p:nvPr/>
            </p:nvSpPr>
            <p:spPr bwMode="auto">
              <a:xfrm>
                <a:off x="8771003" y="4518881"/>
                <a:ext cx="1935032" cy="1935036"/>
              </a:xfrm>
              <a:custGeom>
                <a:avLst/>
                <a:gdLst>
                  <a:gd name="T0" fmla="*/ 3435 w 5923"/>
                  <a:gd name="T1" fmla="*/ 307 h 5985"/>
                  <a:gd name="T2" fmla="*/ 4325 w 5923"/>
                  <a:gd name="T3" fmla="*/ 631 h 5985"/>
                  <a:gd name="T4" fmla="*/ 5051 w 5923"/>
                  <a:gd name="T5" fmla="*/ 1240 h 5985"/>
                  <a:gd name="T6" fmla="*/ 5524 w 5923"/>
                  <a:gd name="T7" fmla="*/ 2060 h 5985"/>
                  <a:gd name="T8" fmla="*/ 5689 w 5923"/>
                  <a:gd name="T9" fmla="*/ 2993 h 5985"/>
                  <a:gd name="T10" fmla="*/ 5524 w 5923"/>
                  <a:gd name="T11" fmla="*/ 3926 h 5985"/>
                  <a:gd name="T12" fmla="*/ 5051 w 5923"/>
                  <a:gd name="T13" fmla="*/ 4746 h 5985"/>
                  <a:gd name="T14" fmla="*/ 4325 w 5923"/>
                  <a:gd name="T15" fmla="*/ 5355 h 5985"/>
                  <a:gd name="T16" fmla="*/ 3435 w 5923"/>
                  <a:gd name="T17" fmla="*/ 5679 h 5985"/>
                  <a:gd name="T18" fmla="*/ 2488 w 5923"/>
                  <a:gd name="T19" fmla="*/ 5679 h 5985"/>
                  <a:gd name="T20" fmla="*/ 1598 w 5923"/>
                  <a:gd name="T21" fmla="*/ 5355 h 5985"/>
                  <a:gd name="T22" fmla="*/ 872 w 5923"/>
                  <a:gd name="T23" fmla="*/ 4746 h 5985"/>
                  <a:gd name="T24" fmla="*/ 398 w 5923"/>
                  <a:gd name="T25" fmla="*/ 3926 h 5985"/>
                  <a:gd name="T26" fmla="*/ 234 w 5923"/>
                  <a:gd name="T27" fmla="*/ 2993 h 5985"/>
                  <a:gd name="T28" fmla="*/ 398 w 5923"/>
                  <a:gd name="T29" fmla="*/ 2060 h 5985"/>
                  <a:gd name="T30" fmla="*/ 872 w 5923"/>
                  <a:gd name="T31" fmla="*/ 1240 h 5985"/>
                  <a:gd name="T32" fmla="*/ 1598 w 5923"/>
                  <a:gd name="T33" fmla="*/ 631 h 5985"/>
                  <a:gd name="T34" fmla="*/ 2488 w 5923"/>
                  <a:gd name="T35" fmla="*/ 307 h 5985"/>
                  <a:gd name="T36" fmla="*/ 3435 w 5923"/>
                  <a:gd name="T37" fmla="*/ 307 h 5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23" h="5985">
                    <a:moveTo>
                      <a:pt x="3435" y="307"/>
                    </a:moveTo>
                    <a:cubicBezTo>
                      <a:pt x="4063" y="209"/>
                      <a:pt x="3906" y="152"/>
                      <a:pt x="4325" y="631"/>
                    </a:cubicBezTo>
                    <a:cubicBezTo>
                      <a:pt x="4949" y="754"/>
                      <a:pt x="4821" y="647"/>
                      <a:pt x="5051" y="1240"/>
                    </a:cubicBezTo>
                    <a:cubicBezTo>
                      <a:pt x="5595" y="1569"/>
                      <a:pt x="5511" y="1424"/>
                      <a:pt x="5524" y="2060"/>
                    </a:cubicBezTo>
                    <a:cubicBezTo>
                      <a:pt x="5923" y="2556"/>
                      <a:pt x="5894" y="2391"/>
                      <a:pt x="5689" y="2993"/>
                    </a:cubicBezTo>
                    <a:cubicBezTo>
                      <a:pt x="5894" y="3595"/>
                      <a:pt x="5923" y="3430"/>
                      <a:pt x="5524" y="3926"/>
                    </a:cubicBezTo>
                    <a:cubicBezTo>
                      <a:pt x="5511" y="4561"/>
                      <a:pt x="5595" y="4417"/>
                      <a:pt x="5051" y="4746"/>
                    </a:cubicBezTo>
                    <a:cubicBezTo>
                      <a:pt x="4821" y="5339"/>
                      <a:pt x="4949" y="5231"/>
                      <a:pt x="4325" y="5355"/>
                    </a:cubicBezTo>
                    <a:cubicBezTo>
                      <a:pt x="3906" y="5833"/>
                      <a:pt x="4063" y="5776"/>
                      <a:pt x="3435" y="5679"/>
                    </a:cubicBezTo>
                    <a:cubicBezTo>
                      <a:pt x="2878" y="5985"/>
                      <a:pt x="3045" y="5985"/>
                      <a:pt x="2488" y="5679"/>
                    </a:cubicBezTo>
                    <a:cubicBezTo>
                      <a:pt x="1859" y="5776"/>
                      <a:pt x="2017" y="5833"/>
                      <a:pt x="1598" y="5355"/>
                    </a:cubicBezTo>
                    <a:cubicBezTo>
                      <a:pt x="974" y="5231"/>
                      <a:pt x="1102" y="5339"/>
                      <a:pt x="872" y="4746"/>
                    </a:cubicBezTo>
                    <a:cubicBezTo>
                      <a:pt x="328" y="4417"/>
                      <a:pt x="412" y="4561"/>
                      <a:pt x="398" y="3926"/>
                    </a:cubicBezTo>
                    <a:cubicBezTo>
                      <a:pt x="0" y="3430"/>
                      <a:pt x="29" y="3595"/>
                      <a:pt x="234" y="2993"/>
                    </a:cubicBezTo>
                    <a:cubicBezTo>
                      <a:pt x="29" y="2391"/>
                      <a:pt x="0" y="2556"/>
                      <a:pt x="398" y="2060"/>
                    </a:cubicBezTo>
                    <a:cubicBezTo>
                      <a:pt x="412" y="1424"/>
                      <a:pt x="328" y="1569"/>
                      <a:pt x="872" y="1240"/>
                    </a:cubicBezTo>
                    <a:cubicBezTo>
                      <a:pt x="1102" y="647"/>
                      <a:pt x="974" y="754"/>
                      <a:pt x="1598" y="631"/>
                    </a:cubicBezTo>
                    <a:cubicBezTo>
                      <a:pt x="2017" y="152"/>
                      <a:pt x="1859" y="210"/>
                      <a:pt x="2488" y="307"/>
                    </a:cubicBezTo>
                    <a:cubicBezTo>
                      <a:pt x="3045" y="0"/>
                      <a:pt x="2878" y="0"/>
                      <a:pt x="3435" y="307"/>
                    </a:cubicBezTo>
                    <a:close/>
                  </a:path>
                </a:pathLst>
              </a:custGeom>
              <a:grpFill/>
              <a:ln>
                <a:noFill/>
              </a:ln>
            </p:spPr>
            <p:txBody>
              <a:bodyPr vert="horz" wrap="square" lIns="57150" tIns="28575" rIns="57150" bIns="28575" numCol="1" anchor="t" anchorCtr="0" compatLnSpc="1">
                <a:prstTxWarp prst="textNoShape">
                  <a:avLst/>
                </a:prstTxWarp>
              </a:bodyPr>
              <a:lstStyle/>
              <a:p>
                <a:endParaRPr lang="id-ID" sz="844" dirty="0"/>
              </a:p>
            </p:txBody>
          </p:sp>
        </p:grpSp>
        <p:sp>
          <p:nvSpPr>
            <p:cNvPr id="43" name="Rectangle 42">
              <a:extLst>
                <a:ext uri="{FF2B5EF4-FFF2-40B4-BE49-F238E27FC236}">
                  <a16:creationId xmlns:a16="http://schemas.microsoft.com/office/drawing/2014/main" id="{70D528AD-2D47-435A-A4BE-4C7FD804451E}"/>
                </a:ext>
              </a:extLst>
            </p:cNvPr>
            <p:cNvSpPr/>
            <p:nvPr/>
          </p:nvSpPr>
          <p:spPr>
            <a:xfrm>
              <a:off x="11770993" y="5018092"/>
              <a:ext cx="1060343" cy="781429"/>
            </a:xfrm>
            <a:prstGeom prst="rect">
              <a:avLst/>
            </a:prstGeom>
            <a:grpFill/>
          </p:spPr>
          <p:txBody>
            <a:bodyPr wrap="square">
              <a:spAutoFit/>
            </a:bodyPr>
            <a:lstStyle/>
            <a:p>
              <a:pPr algn="ctr"/>
              <a:r>
                <a:rPr lang="en-US" sz="2250" b="1" i="1" dirty="0">
                  <a:latin typeface="Segoe UI" panose="020B0502040204020203" pitchFamily="34" charset="0"/>
                  <a:cs typeface="Segoe UI" panose="020B0502040204020203" pitchFamily="34" charset="0"/>
                </a:rPr>
                <a:t>2</a:t>
              </a:r>
              <a:endParaRPr lang="en-US" sz="2250" b="1" i="1" dirty="0">
                <a:latin typeface="Segoe UI" panose="020B0502040204020203" pitchFamily="34" charset="0"/>
                <a:ea typeface="Lato Heavy" panose="020F0502020204030203" pitchFamily="34" charset="0"/>
                <a:cs typeface="Segoe UI" panose="020B0502040204020203" pitchFamily="34" charset="0"/>
              </a:endParaRPr>
            </a:p>
          </p:txBody>
        </p:sp>
      </p:grpSp>
      <p:grpSp>
        <p:nvGrpSpPr>
          <p:cNvPr id="52" name="Group 51">
            <a:extLst>
              <a:ext uri="{FF2B5EF4-FFF2-40B4-BE49-F238E27FC236}">
                <a16:creationId xmlns:a16="http://schemas.microsoft.com/office/drawing/2014/main" id="{2A5BF35B-B064-419A-8DD3-B0466A49123F}"/>
              </a:ext>
            </a:extLst>
          </p:cNvPr>
          <p:cNvGrpSpPr/>
          <p:nvPr/>
        </p:nvGrpSpPr>
        <p:grpSpPr>
          <a:xfrm>
            <a:off x="6092875" y="271769"/>
            <a:ext cx="3107013" cy="1757382"/>
            <a:chOff x="14140245" y="2067562"/>
            <a:chExt cx="4381083" cy="1995447"/>
          </a:xfrm>
        </p:grpSpPr>
        <p:sp>
          <p:nvSpPr>
            <p:cNvPr id="53" name="Rectangle 52">
              <a:extLst>
                <a:ext uri="{FF2B5EF4-FFF2-40B4-BE49-F238E27FC236}">
                  <a16:creationId xmlns:a16="http://schemas.microsoft.com/office/drawing/2014/main" id="{044942D8-57DC-4D4F-AB34-6849772EF05A}"/>
                </a:ext>
              </a:extLst>
            </p:cNvPr>
            <p:cNvSpPr/>
            <p:nvPr/>
          </p:nvSpPr>
          <p:spPr>
            <a:xfrm>
              <a:off x="14489482" y="2700076"/>
              <a:ext cx="4031846" cy="1362933"/>
            </a:xfrm>
            <a:prstGeom prst="rect">
              <a:avLst/>
            </a:prstGeom>
          </p:spPr>
          <p:txBody>
            <a:bodyPr wrap="square">
              <a:spAutoFit/>
            </a:bodyPr>
            <a:lstStyle/>
            <a:p>
              <a:pPr algn="ctr"/>
              <a:r>
                <a:rPr lang="en-US" b="1" dirty="0">
                  <a:solidFill>
                    <a:schemeClr val="bg1"/>
                  </a:solidFill>
                  <a:latin typeface="Century Gothic" panose="020B0502020202020204" pitchFamily="34" charset="0"/>
                  <a:cs typeface="Segoe UI Light" panose="020B0502040204020203" pitchFamily="34" charset="0"/>
                </a:rPr>
                <a:t>48 million</a:t>
              </a:r>
              <a:r>
                <a:rPr lang="en-US" dirty="0">
                  <a:solidFill>
                    <a:schemeClr val="bg1"/>
                  </a:solidFill>
                  <a:latin typeface="Century Gothic" panose="020B0502020202020204" pitchFamily="34" charset="0"/>
                  <a:cs typeface="Segoe UI Light" panose="020B0502040204020203" pitchFamily="34" charset="0"/>
                </a:rPr>
                <a:t> illnesses</a:t>
              </a:r>
            </a:p>
            <a:p>
              <a:pPr algn="ctr"/>
              <a:r>
                <a:rPr lang="en-US" b="1" dirty="0">
                  <a:solidFill>
                    <a:schemeClr val="bg1"/>
                  </a:solidFill>
                  <a:latin typeface="Century Gothic" panose="020B0502020202020204" pitchFamily="34" charset="0"/>
                  <a:cs typeface="Segoe UI Light" panose="020B0502040204020203" pitchFamily="34" charset="0"/>
                </a:rPr>
                <a:t>128,000 </a:t>
              </a:r>
              <a:r>
                <a:rPr lang="en-US" dirty="0">
                  <a:solidFill>
                    <a:schemeClr val="bg1"/>
                  </a:solidFill>
                  <a:latin typeface="Century Gothic" panose="020B0502020202020204" pitchFamily="34" charset="0"/>
                  <a:cs typeface="Segoe UI Light" panose="020B0502040204020203" pitchFamily="34" charset="0"/>
                </a:rPr>
                <a:t>hospitalizations </a:t>
              </a:r>
            </a:p>
            <a:p>
              <a:pPr algn="ctr"/>
              <a:r>
                <a:rPr lang="en-US" b="1" dirty="0">
                  <a:solidFill>
                    <a:schemeClr val="bg1"/>
                  </a:solidFill>
                  <a:latin typeface="Century Gothic" panose="020B0502020202020204" pitchFamily="34" charset="0"/>
                  <a:cs typeface="Segoe UI Light" panose="020B0502040204020203" pitchFamily="34" charset="0"/>
                </a:rPr>
                <a:t>3,000 deaths</a:t>
              </a:r>
              <a:r>
                <a:rPr lang="en-US" dirty="0">
                  <a:solidFill>
                    <a:schemeClr val="bg1"/>
                  </a:solidFill>
                  <a:latin typeface="Century Gothic" panose="020B0502020202020204" pitchFamily="34" charset="0"/>
                  <a:cs typeface="Segoe UI Light" panose="020B0502040204020203" pitchFamily="34" charset="0"/>
                </a:rPr>
                <a:t> </a:t>
              </a:r>
              <a:br>
                <a:rPr lang="en-US" dirty="0">
                  <a:solidFill>
                    <a:schemeClr val="bg1"/>
                  </a:solidFill>
                  <a:latin typeface="Century Gothic" panose="020B0502020202020204" pitchFamily="34" charset="0"/>
                  <a:cs typeface="Segoe UI Light" panose="020B0502040204020203" pitchFamily="34" charset="0"/>
                </a:rPr>
              </a:br>
              <a:endParaRPr lang="id-ID" dirty="0">
                <a:solidFill>
                  <a:schemeClr val="bg1"/>
                </a:solidFill>
                <a:latin typeface="Century Gothic" panose="020B0502020202020204" pitchFamily="34" charset="0"/>
                <a:cs typeface="Segoe UI Light" panose="020B0502040204020203" pitchFamily="34" charset="0"/>
              </a:endParaRPr>
            </a:p>
          </p:txBody>
        </p:sp>
        <p:sp>
          <p:nvSpPr>
            <p:cNvPr id="60" name="Rectangle 59">
              <a:extLst>
                <a:ext uri="{FF2B5EF4-FFF2-40B4-BE49-F238E27FC236}">
                  <a16:creationId xmlns:a16="http://schemas.microsoft.com/office/drawing/2014/main" id="{0D0BBCAE-6840-4FC0-8951-E8AE1F507F55}"/>
                </a:ext>
              </a:extLst>
            </p:cNvPr>
            <p:cNvSpPr/>
            <p:nvPr/>
          </p:nvSpPr>
          <p:spPr>
            <a:xfrm>
              <a:off x="14140245" y="2067562"/>
              <a:ext cx="3682061" cy="512484"/>
            </a:xfrm>
            <a:prstGeom prst="rect">
              <a:avLst/>
            </a:prstGeom>
          </p:spPr>
          <p:txBody>
            <a:bodyPr wrap="square">
              <a:spAutoFit/>
            </a:bodyPr>
            <a:lstStyle/>
            <a:p>
              <a:pPr algn="ctr"/>
              <a:r>
                <a:rPr lang="en-US" sz="2333" b="1" dirty="0">
                  <a:solidFill>
                    <a:schemeClr val="bg1"/>
                  </a:solidFill>
                  <a:latin typeface="+mj-lt"/>
                  <a:cs typeface="Segoe UI" panose="020B0502040204020203" pitchFamily="34" charset="0"/>
                </a:rPr>
                <a:t>The </a:t>
              </a:r>
              <a:r>
                <a:rPr lang="en-US" sz="2333" dirty="0">
                  <a:solidFill>
                    <a:schemeClr val="bg1"/>
                  </a:solidFill>
                  <a:latin typeface="+mj-lt"/>
                  <a:cs typeface="Segoe UI" panose="020B0502040204020203" pitchFamily="34" charset="0"/>
                </a:rPr>
                <a:t>Numbers</a:t>
              </a:r>
              <a:r>
                <a:rPr lang="en-US" sz="2333" b="1" dirty="0">
                  <a:solidFill>
                    <a:schemeClr val="bg1"/>
                  </a:solidFill>
                  <a:latin typeface="+mj-lt"/>
                  <a:cs typeface="Segoe UI" panose="020B0502040204020203" pitchFamily="34" charset="0"/>
                </a:rPr>
                <a:t>:	</a:t>
              </a:r>
              <a:endParaRPr lang="id-ID" sz="2333" b="1" dirty="0">
                <a:solidFill>
                  <a:schemeClr val="bg1"/>
                </a:solidFill>
                <a:latin typeface="+mj-lt"/>
                <a:cs typeface="Segoe UI" panose="020B0502040204020203" pitchFamily="34" charset="0"/>
              </a:endParaRPr>
            </a:p>
          </p:txBody>
        </p:sp>
      </p:grpSp>
      <p:grpSp>
        <p:nvGrpSpPr>
          <p:cNvPr id="61" name="Group 60">
            <a:extLst>
              <a:ext uri="{FF2B5EF4-FFF2-40B4-BE49-F238E27FC236}">
                <a16:creationId xmlns:a16="http://schemas.microsoft.com/office/drawing/2014/main" id="{2A5BF35B-B064-419A-8DD3-B0466A49123F}"/>
              </a:ext>
            </a:extLst>
          </p:cNvPr>
          <p:cNvGrpSpPr/>
          <p:nvPr/>
        </p:nvGrpSpPr>
        <p:grpSpPr>
          <a:xfrm>
            <a:off x="9376832" y="2286000"/>
            <a:ext cx="2815170" cy="2225785"/>
            <a:chOff x="13986420" y="2067562"/>
            <a:chExt cx="4022229" cy="2073992"/>
          </a:xfrm>
        </p:grpSpPr>
        <p:sp>
          <p:nvSpPr>
            <p:cNvPr id="62" name="Rectangle 61">
              <a:extLst>
                <a:ext uri="{FF2B5EF4-FFF2-40B4-BE49-F238E27FC236}">
                  <a16:creationId xmlns:a16="http://schemas.microsoft.com/office/drawing/2014/main" id="{044942D8-57DC-4D4F-AB34-6849772EF05A}"/>
                </a:ext>
              </a:extLst>
            </p:cNvPr>
            <p:cNvSpPr/>
            <p:nvPr/>
          </p:nvSpPr>
          <p:spPr>
            <a:xfrm>
              <a:off x="13986420" y="2449511"/>
              <a:ext cx="4022229" cy="1692043"/>
            </a:xfrm>
            <a:prstGeom prst="rect">
              <a:avLst/>
            </a:prstGeom>
          </p:spPr>
          <p:txBody>
            <a:bodyPr wrap="square">
              <a:spAutoFit/>
            </a:bodyPr>
            <a:lstStyle/>
            <a:p>
              <a:pPr algn="ctr"/>
              <a:r>
                <a:rPr lang="en-US" sz="1600" dirty="0">
                  <a:solidFill>
                    <a:schemeClr val="bg1"/>
                  </a:solidFill>
                  <a:latin typeface="Century Gothic" panose="020B0502020202020204" pitchFamily="34" charset="0"/>
                  <a:cs typeface="Calibri"/>
                </a:rPr>
                <a:t>Purchasing unsafe/unapproved items </a:t>
              </a:r>
              <a:r>
                <a:rPr lang="en-US" sz="1600" b="1" dirty="0">
                  <a:solidFill>
                    <a:srgbClr val="C00000"/>
                  </a:solidFill>
                  <a:latin typeface="Century Gothic" panose="020B0502020202020204" pitchFamily="34" charset="0"/>
                  <a:cs typeface="Calibri"/>
                </a:rPr>
                <a:t>Failing to cook food adequately </a:t>
              </a:r>
              <a:r>
                <a:rPr lang="id-ID" sz="1600" b="1" dirty="0">
                  <a:solidFill>
                    <a:srgbClr val="C00000"/>
                  </a:solidFill>
                  <a:latin typeface="Century Gothic" panose="020B0502020202020204" pitchFamily="34" charset="0"/>
                  <a:cs typeface="Calibri"/>
                </a:rPr>
                <a:t> </a:t>
              </a:r>
              <a:endParaRPr lang="en-US" sz="1600" b="1" dirty="0">
                <a:solidFill>
                  <a:srgbClr val="C00000"/>
                </a:solidFill>
                <a:latin typeface="Century Gothic" panose="020B0502020202020204" pitchFamily="34" charset="0"/>
                <a:cs typeface="Calibri"/>
              </a:endParaRPr>
            </a:p>
            <a:p>
              <a:pPr algn="ctr"/>
              <a:r>
                <a:rPr lang="en-US" sz="1600" b="1" dirty="0">
                  <a:latin typeface="Century Gothic" panose="020B0502020202020204" pitchFamily="34" charset="0"/>
                  <a:cs typeface="Calibri"/>
                </a:rPr>
                <a:t>Time and temperature abuse  </a:t>
              </a:r>
            </a:p>
            <a:p>
              <a:pPr algn="ctr"/>
              <a:r>
                <a:rPr lang="en-US" sz="1600" dirty="0">
                  <a:solidFill>
                    <a:schemeClr val="bg1"/>
                  </a:solidFill>
                  <a:latin typeface="Century Gothic" panose="020B0502020202020204" pitchFamily="34" charset="0"/>
                  <a:cs typeface="Segoe UI Light" panose="020B0502040204020203" pitchFamily="34" charset="0"/>
                </a:rPr>
                <a:t>Poor personal hygiene </a:t>
              </a:r>
              <a:endParaRPr lang="id-ID" sz="1600" dirty="0">
                <a:solidFill>
                  <a:schemeClr val="bg1"/>
                </a:solidFill>
                <a:latin typeface="Century Gothic" panose="020B0502020202020204" pitchFamily="34" charset="0"/>
                <a:cs typeface="Segoe UI Light" panose="020B0502040204020203" pitchFamily="34" charset="0"/>
              </a:endParaRPr>
            </a:p>
          </p:txBody>
        </p:sp>
        <p:sp>
          <p:nvSpPr>
            <p:cNvPr id="63" name="Rectangle 62">
              <a:extLst>
                <a:ext uri="{FF2B5EF4-FFF2-40B4-BE49-F238E27FC236}">
                  <a16:creationId xmlns:a16="http://schemas.microsoft.com/office/drawing/2014/main" id="{0D0BBCAE-6840-4FC0-8951-E8AE1F507F55}"/>
                </a:ext>
              </a:extLst>
            </p:cNvPr>
            <p:cNvSpPr/>
            <p:nvPr/>
          </p:nvSpPr>
          <p:spPr>
            <a:xfrm>
              <a:off x="14140244" y="2067562"/>
              <a:ext cx="3682060" cy="420562"/>
            </a:xfrm>
            <a:prstGeom prst="rect">
              <a:avLst/>
            </a:prstGeom>
          </p:spPr>
          <p:txBody>
            <a:bodyPr wrap="square">
              <a:spAutoFit/>
            </a:bodyPr>
            <a:lstStyle/>
            <a:p>
              <a:pPr algn="ctr"/>
              <a:r>
                <a:rPr lang="en-US" sz="2333" b="1" dirty="0">
                  <a:latin typeface="+mj-lt"/>
                  <a:cs typeface="Segoe UI" panose="020B0502040204020203" pitchFamily="34" charset="0"/>
                </a:rPr>
                <a:t>Major Risk Factors </a:t>
              </a:r>
              <a:endParaRPr lang="id-ID" sz="2333" b="1" dirty="0">
                <a:latin typeface="+mj-lt"/>
                <a:cs typeface="Segoe UI" panose="020B0502040204020203" pitchFamily="34" charset="0"/>
              </a:endParaRPr>
            </a:p>
          </p:txBody>
        </p:sp>
      </p:grpSp>
      <p:grpSp>
        <p:nvGrpSpPr>
          <p:cNvPr id="64" name="Group 63">
            <a:extLst>
              <a:ext uri="{FF2B5EF4-FFF2-40B4-BE49-F238E27FC236}">
                <a16:creationId xmlns:a16="http://schemas.microsoft.com/office/drawing/2014/main" id="{2A5BF35B-B064-419A-8DD3-B0466A49123F}"/>
              </a:ext>
            </a:extLst>
          </p:cNvPr>
          <p:cNvGrpSpPr/>
          <p:nvPr/>
        </p:nvGrpSpPr>
        <p:grpSpPr>
          <a:xfrm>
            <a:off x="6215670" y="4826001"/>
            <a:ext cx="2984218" cy="1757993"/>
            <a:chOff x="13986421" y="2067562"/>
            <a:chExt cx="3989710" cy="1766286"/>
          </a:xfrm>
        </p:grpSpPr>
        <p:sp>
          <p:nvSpPr>
            <p:cNvPr id="65" name="Rectangle 64">
              <a:extLst>
                <a:ext uri="{FF2B5EF4-FFF2-40B4-BE49-F238E27FC236}">
                  <a16:creationId xmlns:a16="http://schemas.microsoft.com/office/drawing/2014/main" id="{044942D8-57DC-4D4F-AB34-6849772EF05A}"/>
                </a:ext>
              </a:extLst>
            </p:cNvPr>
            <p:cNvSpPr/>
            <p:nvPr/>
          </p:nvSpPr>
          <p:spPr>
            <a:xfrm>
              <a:off x="13986421" y="2700075"/>
              <a:ext cx="3989710" cy="1133773"/>
            </a:xfrm>
            <a:prstGeom prst="rect">
              <a:avLst/>
            </a:prstGeom>
          </p:spPr>
          <p:txBody>
            <a:bodyPr wrap="square">
              <a:spAutoFit/>
            </a:bodyPr>
            <a:lstStyle/>
            <a:p>
              <a:pPr algn="ctr"/>
              <a:endParaRPr lang="en-US" sz="1333" dirty="0">
                <a:solidFill>
                  <a:schemeClr val="bg1"/>
                </a:solidFill>
                <a:cs typeface="Segoe UI Light" panose="020B0502040204020203" pitchFamily="34" charset="0"/>
              </a:endParaRPr>
            </a:p>
            <a:p>
              <a:pPr algn="ctr"/>
              <a:r>
                <a:rPr lang="en-US" b="1" dirty="0">
                  <a:latin typeface="Century Gothic" panose="020B0502020202020204" pitchFamily="34" charset="0"/>
                  <a:cs typeface="Segoe UI Light" panose="020B0502040204020203" pitchFamily="34" charset="0"/>
                </a:rPr>
                <a:t>Young Children</a:t>
              </a:r>
              <a:r>
                <a:rPr lang="en-US" dirty="0">
                  <a:solidFill>
                    <a:schemeClr val="bg1"/>
                  </a:solidFill>
                  <a:latin typeface="Century Gothic" panose="020B0502020202020204" pitchFamily="34" charset="0"/>
                  <a:cs typeface="Segoe UI Light" panose="020B0502040204020203" pitchFamily="34" charset="0"/>
                </a:rPr>
                <a:t>, </a:t>
              </a:r>
            </a:p>
            <a:p>
              <a:pPr algn="ctr"/>
              <a:r>
                <a:rPr lang="en-US" dirty="0">
                  <a:solidFill>
                    <a:schemeClr val="bg1"/>
                  </a:solidFill>
                  <a:latin typeface="Century Gothic" panose="020B0502020202020204" pitchFamily="34" charset="0"/>
                  <a:cs typeface="Segoe UI Light" panose="020B0502040204020203" pitchFamily="34" charset="0"/>
                </a:rPr>
                <a:t>elderly and weakened </a:t>
              </a:r>
            </a:p>
            <a:p>
              <a:pPr algn="ctr"/>
              <a:r>
                <a:rPr lang="en-US" dirty="0">
                  <a:solidFill>
                    <a:schemeClr val="bg1"/>
                  </a:solidFill>
                  <a:latin typeface="Century Gothic" panose="020B0502020202020204" pitchFamily="34" charset="0"/>
                  <a:cs typeface="Segoe UI Light" panose="020B0502040204020203" pitchFamily="34" charset="0"/>
                </a:rPr>
                <a:t>immune systems</a:t>
              </a:r>
              <a:r>
                <a:rPr lang="en-US" sz="1333" dirty="0">
                  <a:solidFill>
                    <a:schemeClr val="bg1"/>
                  </a:solidFill>
                  <a:cs typeface="Segoe UI Light" panose="020B0502040204020203" pitchFamily="34" charset="0"/>
                </a:rPr>
                <a:t>. </a:t>
              </a:r>
              <a:endParaRPr lang="id-ID" sz="1333" dirty="0">
                <a:solidFill>
                  <a:schemeClr val="bg1"/>
                </a:solidFill>
                <a:cs typeface="Segoe UI Light" panose="020B0502040204020203" pitchFamily="34" charset="0"/>
              </a:endParaRPr>
            </a:p>
          </p:txBody>
        </p:sp>
        <p:sp>
          <p:nvSpPr>
            <p:cNvPr id="66" name="Rectangle 65">
              <a:extLst>
                <a:ext uri="{FF2B5EF4-FFF2-40B4-BE49-F238E27FC236}">
                  <a16:creationId xmlns:a16="http://schemas.microsoft.com/office/drawing/2014/main" id="{0D0BBCAE-6840-4FC0-8951-E8AE1F507F55}"/>
                </a:ext>
              </a:extLst>
            </p:cNvPr>
            <p:cNvSpPr/>
            <p:nvPr/>
          </p:nvSpPr>
          <p:spPr>
            <a:xfrm>
              <a:off x="14140244" y="2067562"/>
              <a:ext cx="3682061" cy="1020454"/>
            </a:xfrm>
            <a:prstGeom prst="rect">
              <a:avLst/>
            </a:prstGeom>
          </p:spPr>
          <p:txBody>
            <a:bodyPr wrap="square">
              <a:spAutoFit/>
            </a:bodyPr>
            <a:lstStyle/>
            <a:p>
              <a:pPr algn="ctr"/>
              <a:r>
                <a:rPr lang="en-US" sz="2000" b="1" dirty="0">
                  <a:latin typeface="Century Gothic" panose="020B0502020202020204" pitchFamily="34" charset="0"/>
                  <a:cs typeface="Segoe UI" panose="020B0502040204020203" pitchFamily="34" charset="0"/>
                </a:rPr>
                <a:t>Highly Susceptible Populations</a:t>
              </a:r>
              <a:br>
                <a:rPr lang="en-US" sz="2000" b="1" dirty="0">
                  <a:solidFill>
                    <a:schemeClr val="bg1"/>
                  </a:solidFill>
                  <a:latin typeface="+mj-lt"/>
                  <a:cs typeface="Segoe UI" panose="020B0502040204020203" pitchFamily="34" charset="0"/>
                </a:rPr>
              </a:br>
              <a:r>
                <a:rPr lang="en-US" sz="2000" b="1" dirty="0">
                  <a:solidFill>
                    <a:schemeClr val="bg1"/>
                  </a:solidFill>
                  <a:latin typeface="+mj-lt"/>
                  <a:cs typeface="Segoe UI" panose="020B0502040204020203" pitchFamily="34" charset="0"/>
                </a:rPr>
                <a:t> </a:t>
              </a:r>
              <a:endParaRPr lang="id-ID" sz="2000" b="1" dirty="0">
                <a:solidFill>
                  <a:schemeClr val="bg1"/>
                </a:solidFill>
                <a:latin typeface="+mj-lt"/>
                <a:cs typeface="Segoe UI" panose="020B0502040204020203" pitchFamily="34" charset="0"/>
              </a:endParaRPr>
            </a:p>
          </p:txBody>
        </p:sp>
      </p:grpSp>
      <p:sp>
        <p:nvSpPr>
          <p:cNvPr id="67" name="Rectangle 66">
            <a:extLst>
              <a:ext uri="{FF2B5EF4-FFF2-40B4-BE49-F238E27FC236}">
                <a16:creationId xmlns:a16="http://schemas.microsoft.com/office/drawing/2014/main" id="{D7F1CD63-5893-413D-89FC-6BEAD316B68B}"/>
              </a:ext>
            </a:extLst>
          </p:cNvPr>
          <p:cNvSpPr/>
          <p:nvPr/>
        </p:nvSpPr>
        <p:spPr>
          <a:xfrm>
            <a:off x="518733" y="1735909"/>
            <a:ext cx="5074755" cy="4978414"/>
          </a:xfrm>
          <a:prstGeom prst="rect">
            <a:avLst/>
          </a:prstGeom>
        </p:spPr>
        <p:txBody>
          <a:bodyPr wrap="square">
            <a:spAutoFit/>
          </a:bodyPr>
          <a:lstStyle/>
          <a:p>
            <a:r>
              <a:rPr lang="en-US" sz="2800" b="1" u="sng" dirty="0">
                <a:solidFill>
                  <a:srgbClr val="229787"/>
                </a:solidFill>
              </a:rPr>
              <a:t>Foodborne illness</a:t>
            </a:r>
            <a:r>
              <a:rPr lang="en-US" sz="2800" b="1" dirty="0">
                <a:solidFill>
                  <a:srgbClr val="229787"/>
                </a:solidFill>
              </a:rPr>
              <a:t> (FBI) </a:t>
            </a:r>
            <a:r>
              <a:rPr lang="en-US" sz="2800" dirty="0">
                <a:solidFill>
                  <a:srgbClr val="229787"/>
                </a:solidFill>
              </a:rPr>
              <a:t>– illness transmitted from </a:t>
            </a:r>
            <a:r>
              <a:rPr lang="en-US" sz="2800" b="1" dirty="0">
                <a:solidFill>
                  <a:srgbClr val="229787"/>
                </a:solidFill>
              </a:rPr>
              <a:t>food to people</a:t>
            </a:r>
          </a:p>
          <a:p>
            <a:endParaRPr lang="en-US" sz="2800" dirty="0">
              <a:solidFill>
                <a:srgbClr val="229787"/>
              </a:solidFill>
            </a:endParaRPr>
          </a:p>
          <a:p>
            <a:r>
              <a:rPr lang="en-US" sz="2800" b="1" u="sng" dirty="0">
                <a:solidFill>
                  <a:srgbClr val="229787"/>
                </a:solidFill>
              </a:rPr>
              <a:t>Outbreak</a:t>
            </a:r>
            <a:r>
              <a:rPr lang="en-US" sz="2800" dirty="0">
                <a:solidFill>
                  <a:srgbClr val="229787"/>
                </a:solidFill>
              </a:rPr>
              <a:t> – An incident in which two or more people experience the same symptoms/illness after eating the same food</a:t>
            </a:r>
          </a:p>
          <a:p>
            <a:pPr marL="685800" lvl="1" indent="-228600">
              <a:spcBef>
                <a:spcPts val="500"/>
              </a:spcBef>
              <a:buClr>
                <a:srgbClr val="B12524"/>
              </a:buClr>
              <a:buSzPct val="110000"/>
              <a:buFont typeface="Arial" panose="020B0604020202020204" pitchFamily="34" charset="0"/>
              <a:buChar char="•"/>
            </a:pPr>
            <a:r>
              <a:rPr lang="en-US" sz="2600" dirty="0">
                <a:solidFill>
                  <a:srgbClr val="229787"/>
                </a:solidFill>
                <a:cs typeface="Arial" panose="020B0604020202020204" pitchFamily="34" charset="0"/>
              </a:rPr>
              <a:t>local Environmental Health    Department</a:t>
            </a:r>
          </a:p>
          <a:p>
            <a:pPr marL="685800" lvl="1" indent="-228600">
              <a:spcBef>
                <a:spcPts val="500"/>
              </a:spcBef>
              <a:buClr>
                <a:srgbClr val="B12524"/>
              </a:buClr>
              <a:buSzPct val="110000"/>
              <a:buFont typeface="Arial" panose="020B0604020202020204" pitchFamily="34" charset="0"/>
              <a:buChar char="•"/>
            </a:pPr>
            <a:r>
              <a:rPr lang="en-US" sz="2600" dirty="0">
                <a:solidFill>
                  <a:srgbClr val="229787"/>
                </a:solidFill>
                <a:cs typeface="Arial" panose="020B0604020202020204" pitchFamily="34" charset="0"/>
              </a:rPr>
              <a:t>confirmed by lab analysis</a:t>
            </a:r>
          </a:p>
          <a:p>
            <a:endParaRPr lang="en-US" sz="1667" dirty="0">
              <a:latin typeface="Century Gothic" panose="020B0502020202020204" pitchFamily="34" charset="0"/>
            </a:endParaRPr>
          </a:p>
          <a:p>
            <a:endParaRPr lang="id-ID" sz="1667" dirty="0">
              <a:solidFill>
                <a:schemeClr val="bg1">
                  <a:lumMod val="50000"/>
                </a:schemeClr>
              </a:solidFill>
              <a:latin typeface="Century Gothic" panose="020B0502020202020204" pitchFamily="34" charset="0"/>
              <a:cs typeface="Calibri"/>
            </a:endParaRPr>
          </a:p>
        </p:txBody>
      </p:sp>
      <p:sp>
        <p:nvSpPr>
          <p:cNvPr id="68" name="Rectangle 67">
            <a:extLst>
              <a:ext uri="{FF2B5EF4-FFF2-40B4-BE49-F238E27FC236}">
                <a16:creationId xmlns:a16="http://schemas.microsoft.com/office/drawing/2014/main" id="{C906BB32-9344-4E2D-90FF-0E379B53DF0B}"/>
              </a:ext>
            </a:extLst>
          </p:cNvPr>
          <p:cNvSpPr/>
          <p:nvPr/>
        </p:nvSpPr>
        <p:spPr>
          <a:xfrm>
            <a:off x="518733" y="271769"/>
            <a:ext cx="6040009" cy="1200329"/>
          </a:xfrm>
          <a:prstGeom prst="rect">
            <a:avLst/>
          </a:prstGeom>
        </p:spPr>
        <p:txBody>
          <a:bodyPr wrap="square">
            <a:spAutoFit/>
          </a:bodyPr>
          <a:lstStyle/>
          <a:p>
            <a:r>
              <a:rPr lang="en-US" sz="3600" b="1" cap="all" dirty="0">
                <a:solidFill>
                  <a:srgbClr val="B12524"/>
                </a:solidFill>
                <a:cs typeface="Segoe UI" panose="020B0502040204020203" pitchFamily="34" charset="0"/>
              </a:rPr>
              <a:t>Foodborne Illness </a:t>
            </a:r>
          </a:p>
          <a:p>
            <a:r>
              <a:rPr lang="en-US" sz="3600" b="1" cap="all" dirty="0">
                <a:solidFill>
                  <a:srgbClr val="B12524"/>
                </a:solidFill>
                <a:cs typeface="Segoe UI" panose="020B0502040204020203" pitchFamily="34" charset="0"/>
              </a:rPr>
              <a:t>and Outbreak</a:t>
            </a:r>
            <a:endParaRPr lang="en-US" sz="3600" b="1" cap="all" dirty="0">
              <a:solidFill>
                <a:srgbClr val="B12524"/>
              </a:solidFill>
              <a:ea typeface="Lato Heavy" panose="020F0502020204030203" pitchFamily="34" charset="0"/>
              <a:cs typeface="Segoe UI" panose="020B0502040204020203" pitchFamily="34" charset="0"/>
            </a:endParaRPr>
          </a:p>
        </p:txBody>
      </p:sp>
    </p:spTree>
    <p:extLst>
      <p:ext uri="{BB962C8B-B14F-4D97-AF65-F5344CB8AC3E}">
        <p14:creationId xmlns:p14="http://schemas.microsoft.com/office/powerpoint/2010/main" val="359355642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1+#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5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1+#ppt_w/2"/>
                                          </p:val>
                                        </p:tav>
                                        <p:tav tm="100000">
                                          <p:val>
                                            <p:strVal val="#ppt_x"/>
                                          </p:val>
                                        </p:tav>
                                      </p:tavLst>
                                    </p:anim>
                                    <p:anim calcmode="lin" valueType="num">
                                      <p:cBhvr additive="base">
                                        <p:cTn id="12" dur="75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5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750" fill="hold"/>
                                        <p:tgtEl>
                                          <p:spTgt spid="4"/>
                                        </p:tgtEl>
                                        <p:attrNameLst>
                                          <p:attrName>ppt_x</p:attrName>
                                        </p:attrNameLst>
                                      </p:cBhvr>
                                      <p:tavLst>
                                        <p:tav tm="0">
                                          <p:val>
                                            <p:strVal val="1+#ppt_w/2"/>
                                          </p:val>
                                        </p:tav>
                                        <p:tav tm="100000">
                                          <p:val>
                                            <p:strVal val="#ppt_x"/>
                                          </p:val>
                                        </p:tav>
                                      </p:tavLst>
                                    </p:anim>
                                    <p:anim calcmode="lin" valueType="num">
                                      <p:cBhvr additive="base">
                                        <p:cTn id="16" dur="750" fill="hold"/>
                                        <p:tgtEl>
                                          <p:spTgt spid="4"/>
                                        </p:tgtEl>
                                        <p:attrNameLst>
                                          <p:attrName>ppt_y</p:attrName>
                                        </p:attrNameLst>
                                      </p:cBhvr>
                                      <p:tavLst>
                                        <p:tav tm="0">
                                          <p:val>
                                            <p:strVal val="#ppt_y"/>
                                          </p:val>
                                        </p:tav>
                                        <p:tav tm="100000">
                                          <p:val>
                                            <p:strVal val="#ppt_y"/>
                                          </p:val>
                                        </p:tav>
                                      </p:tavLst>
                                    </p:anim>
                                  </p:childTnLst>
                                </p:cTn>
                              </p:par>
                              <p:par>
                                <p:cTn id="17" presetID="53" presetClass="entr" presetSubtype="16" fill="hold" nodeType="withEffect">
                                  <p:stCondLst>
                                    <p:cond delay="1000"/>
                                  </p:stCondLst>
                                  <p:childTnLst>
                                    <p:set>
                                      <p:cBhvr>
                                        <p:cTn id="18" dur="1" fill="hold">
                                          <p:stCondLst>
                                            <p:cond delay="0"/>
                                          </p:stCondLst>
                                        </p:cTn>
                                        <p:tgtEl>
                                          <p:spTgt spid="36"/>
                                        </p:tgtEl>
                                        <p:attrNameLst>
                                          <p:attrName>style.visibility</p:attrName>
                                        </p:attrNameLst>
                                      </p:cBhvr>
                                      <p:to>
                                        <p:strVal val="visible"/>
                                      </p:to>
                                    </p:set>
                                    <p:anim calcmode="lin" valueType="num">
                                      <p:cBhvr>
                                        <p:cTn id="19" dur="500" fill="hold"/>
                                        <p:tgtEl>
                                          <p:spTgt spid="36"/>
                                        </p:tgtEl>
                                        <p:attrNameLst>
                                          <p:attrName>ppt_w</p:attrName>
                                        </p:attrNameLst>
                                      </p:cBhvr>
                                      <p:tavLst>
                                        <p:tav tm="0">
                                          <p:val>
                                            <p:fltVal val="0"/>
                                          </p:val>
                                        </p:tav>
                                        <p:tav tm="100000">
                                          <p:val>
                                            <p:strVal val="#ppt_w"/>
                                          </p:val>
                                        </p:tav>
                                      </p:tavLst>
                                    </p:anim>
                                    <p:anim calcmode="lin" valueType="num">
                                      <p:cBhvr>
                                        <p:cTn id="20" dur="500" fill="hold"/>
                                        <p:tgtEl>
                                          <p:spTgt spid="36"/>
                                        </p:tgtEl>
                                        <p:attrNameLst>
                                          <p:attrName>ppt_h</p:attrName>
                                        </p:attrNameLst>
                                      </p:cBhvr>
                                      <p:tavLst>
                                        <p:tav tm="0">
                                          <p:val>
                                            <p:fltVal val="0"/>
                                          </p:val>
                                        </p:tav>
                                        <p:tav tm="100000">
                                          <p:val>
                                            <p:strVal val="#ppt_h"/>
                                          </p:val>
                                        </p:tav>
                                      </p:tavLst>
                                    </p:anim>
                                    <p:animEffect transition="in" filter="fade">
                                      <p:cBhvr>
                                        <p:cTn id="21" dur="500"/>
                                        <p:tgtEl>
                                          <p:spTgt spid="36"/>
                                        </p:tgtEl>
                                      </p:cBhvr>
                                    </p:animEffect>
                                  </p:childTnLst>
                                </p:cTn>
                              </p:par>
                              <p:par>
                                <p:cTn id="22" presetID="53" presetClass="entr" presetSubtype="16" fill="hold" nodeType="withEffect">
                                  <p:stCondLst>
                                    <p:cond delay="1750"/>
                                  </p:stCondLst>
                                  <p:childTnLst>
                                    <p:set>
                                      <p:cBhvr>
                                        <p:cTn id="23" dur="1" fill="hold">
                                          <p:stCondLst>
                                            <p:cond delay="0"/>
                                          </p:stCondLst>
                                        </p:cTn>
                                        <p:tgtEl>
                                          <p:spTgt spid="2057"/>
                                        </p:tgtEl>
                                        <p:attrNameLst>
                                          <p:attrName>style.visibility</p:attrName>
                                        </p:attrNameLst>
                                      </p:cBhvr>
                                      <p:to>
                                        <p:strVal val="visible"/>
                                      </p:to>
                                    </p:set>
                                    <p:anim calcmode="lin" valueType="num">
                                      <p:cBhvr>
                                        <p:cTn id="24" dur="500" fill="hold"/>
                                        <p:tgtEl>
                                          <p:spTgt spid="2057"/>
                                        </p:tgtEl>
                                        <p:attrNameLst>
                                          <p:attrName>ppt_w</p:attrName>
                                        </p:attrNameLst>
                                      </p:cBhvr>
                                      <p:tavLst>
                                        <p:tav tm="0">
                                          <p:val>
                                            <p:fltVal val="0"/>
                                          </p:val>
                                        </p:tav>
                                        <p:tav tm="100000">
                                          <p:val>
                                            <p:strVal val="#ppt_w"/>
                                          </p:val>
                                        </p:tav>
                                      </p:tavLst>
                                    </p:anim>
                                    <p:anim calcmode="lin" valueType="num">
                                      <p:cBhvr>
                                        <p:cTn id="25" dur="500" fill="hold"/>
                                        <p:tgtEl>
                                          <p:spTgt spid="2057"/>
                                        </p:tgtEl>
                                        <p:attrNameLst>
                                          <p:attrName>ppt_h</p:attrName>
                                        </p:attrNameLst>
                                      </p:cBhvr>
                                      <p:tavLst>
                                        <p:tav tm="0">
                                          <p:val>
                                            <p:fltVal val="0"/>
                                          </p:val>
                                        </p:tav>
                                        <p:tav tm="100000">
                                          <p:val>
                                            <p:strVal val="#ppt_h"/>
                                          </p:val>
                                        </p:tav>
                                      </p:tavLst>
                                    </p:anim>
                                    <p:animEffect transition="in" filter="fade">
                                      <p:cBhvr>
                                        <p:cTn id="26" dur="500"/>
                                        <p:tgtEl>
                                          <p:spTgt spid="2057"/>
                                        </p:tgtEl>
                                      </p:cBhvr>
                                    </p:animEffect>
                                  </p:childTnLst>
                                </p:cTn>
                              </p:par>
                              <p:par>
                                <p:cTn id="27" presetID="53" presetClass="entr" presetSubtype="16" fill="hold" nodeType="withEffect">
                                  <p:stCondLst>
                                    <p:cond delay="2500"/>
                                  </p:stCondLst>
                                  <p:childTnLst>
                                    <p:set>
                                      <p:cBhvr>
                                        <p:cTn id="28" dur="1" fill="hold">
                                          <p:stCondLst>
                                            <p:cond delay="0"/>
                                          </p:stCondLst>
                                        </p:cTn>
                                        <p:tgtEl>
                                          <p:spTgt spid="46"/>
                                        </p:tgtEl>
                                        <p:attrNameLst>
                                          <p:attrName>style.visibility</p:attrName>
                                        </p:attrNameLst>
                                      </p:cBhvr>
                                      <p:to>
                                        <p:strVal val="visible"/>
                                      </p:to>
                                    </p:set>
                                    <p:anim calcmode="lin" valueType="num">
                                      <p:cBhvr>
                                        <p:cTn id="29" dur="500" fill="hold"/>
                                        <p:tgtEl>
                                          <p:spTgt spid="46"/>
                                        </p:tgtEl>
                                        <p:attrNameLst>
                                          <p:attrName>ppt_w</p:attrName>
                                        </p:attrNameLst>
                                      </p:cBhvr>
                                      <p:tavLst>
                                        <p:tav tm="0">
                                          <p:val>
                                            <p:fltVal val="0"/>
                                          </p:val>
                                        </p:tav>
                                        <p:tav tm="100000">
                                          <p:val>
                                            <p:strVal val="#ppt_w"/>
                                          </p:val>
                                        </p:tav>
                                      </p:tavLst>
                                    </p:anim>
                                    <p:anim calcmode="lin" valueType="num">
                                      <p:cBhvr>
                                        <p:cTn id="30" dur="500" fill="hold"/>
                                        <p:tgtEl>
                                          <p:spTgt spid="46"/>
                                        </p:tgtEl>
                                        <p:attrNameLst>
                                          <p:attrName>ppt_h</p:attrName>
                                        </p:attrNameLst>
                                      </p:cBhvr>
                                      <p:tavLst>
                                        <p:tav tm="0">
                                          <p:val>
                                            <p:fltVal val="0"/>
                                          </p:val>
                                        </p:tav>
                                        <p:tav tm="100000">
                                          <p:val>
                                            <p:strVal val="#ppt_h"/>
                                          </p:val>
                                        </p:tav>
                                      </p:tavLst>
                                    </p:anim>
                                    <p:animEffect transition="in" filter="fade">
                                      <p:cBhvr>
                                        <p:cTn id="31" dur="500"/>
                                        <p:tgtEl>
                                          <p:spTgt spid="46"/>
                                        </p:tgtEl>
                                      </p:cBhvr>
                                    </p:animEffect>
                                  </p:childTnLst>
                                </p:cTn>
                              </p:par>
                              <p:par>
                                <p:cTn id="32" presetID="10" presetClass="entr" presetSubtype="0" fill="hold" nodeType="withEffect">
                                  <p:stCondLst>
                                    <p:cond delay="1750"/>
                                  </p:stCondLst>
                                  <p:childTnLst>
                                    <p:set>
                                      <p:cBhvr>
                                        <p:cTn id="33" dur="1" fill="hold">
                                          <p:stCondLst>
                                            <p:cond delay="0"/>
                                          </p:stCondLst>
                                        </p:cTn>
                                        <p:tgtEl>
                                          <p:spTgt spid="52"/>
                                        </p:tgtEl>
                                        <p:attrNameLst>
                                          <p:attrName>style.visibility</p:attrName>
                                        </p:attrNameLst>
                                      </p:cBhvr>
                                      <p:to>
                                        <p:strVal val="visible"/>
                                      </p:to>
                                    </p:set>
                                    <p:animEffect transition="in" filter="fade">
                                      <p:cBhvr>
                                        <p:cTn id="34" dur="500"/>
                                        <p:tgtEl>
                                          <p:spTgt spid="52"/>
                                        </p:tgtEl>
                                      </p:cBhvr>
                                    </p:animEffect>
                                  </p:childTnLst>
                                </p:cTn>
                              </p:par>
                              <p:par>
                                <p:cTn id="35" presetID="10" presetClass="entr" presetSubtype="0" fill="hold" nodeType="withEffect">
                                  <p:stCondLst>
                                    <p:cond delay="1750"/>
                                  </p:stCondLst>
                                  <p:childTnLst>
                                    <p:set>
                                      <p:cBhvr>
                                        <p:cTn id="36" dur="1" fill="hold">
                                          <p:stCondLst>
                                            <p:cond delay="0"/>
                                          </p:stCondLst>
                                        </p:cTn>
                                        <p:tgtEl>
                                          <p:spTgt spid="61"/>
                                        </p:tgtEl>
                                        <p:attrNameLst>
                                          <p:attrName>style.visibility</p:attrName>
                                        </p:attrNameLst>
                                      </p:cBhvr>
                                      <p:to>
                                        <p:strVal val="visible"/>
                                      </p:to>
                                    </p:set>
                                    <p:animEffect transition="in" filter="fade">
                                      <p:cBhvr>
                                        <p:cTn id="37" dur="500"/>
                                        <p:tgtEl>
                                          <p:spTgt spid="61"/>
                                        </p:tgtEl>
                                      </p:cBhvr>
                                    </p:animEffect>
                                  </p:childTnLst>
                                </p:cTn>
                              </p:par>
                              <p:par>
                                <p:cTn id="38" presetID="10" presetClass="entr" presetSubtype="0" fill="hold" nodeType="withEffect">
                                  <p:stCondLst>
                                    <p:cond delay="1750"/>
                                  </p:stCondLst>
                                  <p:childTnLst>
                                    <p:set>
                                      <p:cBhvr>
                                        <p:cTn id="39" dur="1" fill="hold">
                                          <p:stCondLst>
                                            <p:cond delay="0"/>
                                          </p:stCondLst>
                                        </p:cTn>
                                        <p:tgtEl>
                                          <p:spTgt spid="64"/>
                                        </p:tgtEl>
                                        <p:attrNameLst>
                                          <p:attrName>style.visibility</p:attrName>
                                        </p:attrNameLst>
                                      </p:cBhvr>
                                      <p:to>
                                        <p:strVal val="visible"/>
                                      </p:to>
                                    </p:set>
                                    <p:animEffect transition="in" filter="fade">
                                      <p:cBhvr>
                                        <p:cTn id="40" dur="500"/>
                                        <p:tgtEl>
                                          <p:spTgt spid="64"/>
                                        </p:tgtEl>
                                      </p:cBhvr>
                                    </p:animEffect>
                                  </p:childTnLst>
                                </p:cTn>
                              </p:par>
                              <p:par>
                                <p:cTn id="41" presetID="2" presetClass="entr" presetSubtype="2" decel="100000" fill="hold" grpId="0" nodeType="withEffect">
                                  <p:stCondLst>
                                    <p:cond delay="250"/>
                                  </p:stCondLst>
                                  <p:childTnLst>
                                    <p:set>
                                      <p:cBhvr>
                                        <p:cTn id="42" dur="1" fill="hold">
                                          <p:stCondLst>
                                            <p:cond delay="0"/>
                                          </p:stCondLst>
                                        </p:cTn>
                                        <p:tgtEl>
                                          <p:spTgt spid="68"/>
                                        </p:tgtEl>
                                        <p:attrNameLst>
                                          <p:attrName>style.visibility</p:attrName>
                                        </p:attrNameLst>
                                      </p:cBhvr>
                                      <p:to>
                                        <p:strVal val="visible"/>
                                      </p:to>
                                    </p:set>
                                    <p:anim calcmode="lin" valueType="num">
                                      <p:cBhvr additive="base">
                                        <p:cTn id="43" dur="750" fill="hold"/>
                                        <p:tgtEl>
                                          <p:spTgt spid="68"/>
                                        </p:tgtEl>
                                        <p:attrNameLst>
                                          <p:attrName>ppt_x</p:attrName>
                                        </p:attrNameLst>
                                      </p:cBhvr>
                                      <p:tavLst>
                                        <p:tav tm="0">
                                          <p:val>
                                            <p:strVal val="1+#ppt_w/2"/>
                                          </p:val>
                                        </p:tav>
                                        <p:tav tm="100000">
                                          <p:val>
                                            <p:strVal val="#ppt_x"/>
                                          </p:val>
                                        </p:tav>
                                      </p:tavLst>
                                    </p:anim>
                                    <p:anim calcmode="lin" valueType="num">
                                      <p:cBhvr additive="base">
                                        <p:cTn id="44" dur="750" fill="hold"/>
                                        <p:tgtEl>
                                          <p:spTgt spid="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flipH="1">
            <a:off x="824665" y="1636848"/>
            <a:ext cx="6106318" cy="461665"/>
          </a:xfrm>
          <a:prstGeom prst="rect">
            <a:avLst/>
          </a:prstGeom>
          <a:noFill/>
        </p:spPr>
        <p:txBody>
          <a:bodyPr wrap="square" rtlCol="0">
            <a:spAutoFit/>
          </a:bodyPr>
          <a:lstStyle/>
          <a:p>
            <a:pPr algn="ctr"/>
            <a:r>
              <a:rPr lang="en-US" sz="2400" b="1" dirty="0">
                <a:solidFill>
                  <a:srgbClr val="064961"/>
                </a:solidFill>
                <a:cs typeface="Arial" panose="020B0604020202020204" pitchFamily="34" charset="0"/>
              </a:rPr>
              <a:t>Photographs and Illustrations</a:t>
            </a:r>
          </a:p>
        </p:txBody>
      </p:sp>
      <p:pic>
        <p:nvPicPr>
          <p:cNvPr id="3" name="Picture 2" descr="Four Photos of Proper Handwashing &#10;&#10;Handwashing at work&#10;Handwashing training&#10;Handwashing steps: lather&#10;Handwashing steps: rins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6100" y="2134228"/>
            <a:ext cx="5470308" cy="4543704"/>
          </a:xfrm>
          <a:prstGeom prst="rect">
            <a:avLst/>
          </a:prstGeom>
        </p:spPr>
      </p:pic>
      <p:sp>
        <p:nvSpPr>
          <p:cNvPr id="12" name="TextBox 11"/>
          <p:cNvSpPr txBox="1"/>
          <p:nvPr/>
        </p:nvSpPr>
        <p:spPr>
          <a:xfrm>
            <a:off x="5542971" y="1677427"/>
            <a:ext cx="6581691" cy="738664"/>
          </a:xfrm>
          <a:prstGeom prst="rect">
            <a:avLst/>
          </a:prstGeom>
          <a:noFill/>
        </p:spPr>
        <p:txBody>
          <a:bodyPr wrap="square" rtlCol="0">
            <a:spAutoFit/>
          </a:bodyPr>
          <a:lstStyle/>
          <a:p>
            <a:pPr algn="ctr"/>
            <a:r>
              <a:rPr lang="en-US" sz="2400" b="1" dirty="0">
                <a:solidFill>
                  <a:srgbClr val="064961"/>
                </a:solidFill>
                <a:cs typeface="Arial" panose="020B0604020202020204" pitchFamily="34" charset="0"/>
              </a:rPr>
              <a:t>Signs and Mini-Posters</a:t>
            </a:r>
          </a:p>
          <a:p>
            <a:endParaRPr lang="en-US" dirty="0"/>
          </a:p>
        </p:txBody>
      </p:sp>
      <p:pic>
        <p:nvPicPr>
          <p:cNvPr id="9" name="Picture 8" descr="Image of a handwashing steps mini-poste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12777" y="2134228"/>
            <a:ext cx="3080645" cy="4440695"/>
          </a:xfrm>
          <a:prstGeom prst="rect">
            <a:avLst/>
          </a:prstGeom>
          <a:ln w="3175">
            <a:solidFill>
              <a:schemeClr val="tx1"/>
            </a:solidFill>
          </a:ln>
        </p:spPr>
      </p:pic>
      <p:sp>
        <p:nvSpPr>
          <p:cNvPr id="10" name="Rectangle: Rounded Corners 9">
            <a:extLst>
              <a:ext uri="{FF2B5EF4-FFF2-40B4-BE49-F238E27FC236}">
                <a16:creationId xmlns:a16="http://schemas.microsoft.com/office/drawing/2014/main" id="{0D61DF7C-0BB3-4B0E-B184-6D6074AB9BE6}"/>
              </a:ext>
            </a:extLst>
          </p:cNvPr>
          <p:cNvSpPr/>
          <p:nvPr/>
        </p:nvSpPr>
        <p:spPr>
          <a:xfrm>
            <a:off x="-368300" y="263033"/>
            <a:ext cx="11104950" cy="1079251"/>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D4639CCC-ECD4-448F-8741-F27358560FE8}"/>
              </a:ext>
            </a:extLst>
          </p:cNvPr>
          <p:cNvSpPr txBox="1">
            <a:spLocks/>
          </p:cNvSpPr>
          <p:nvPr/>
        </p:nvSpPr>
        <p:spPr>
          <a:xfrm>
            <a:off x="337242" y="387580"/>
            <a:ext cx="103994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B12524"/>
                </a:solidFill>
                <a:latin typeface="+mn-lt"/>
                <a:ea typeface="+mj-ea"/>
                <a:cs typeface="+mj-cs"/>
              </a:defRPr>
            </a:lvl1pPr>
          </a:lstStyle>
          <a:p>
            <a:r>
              <a:rPr lang="en-US" b="1" dirty="0"/>
              <a:t>Handwashing and Cleaning Resources Webpage</a:t>
            </a:r>
            <a:br>
              <a:rPr lang="en-US" dirty="0">
                <a:ea typeface="Tahoma" panose="020B0604030504040204" pitchFamily="34" charset="0"/>
                <a:cs typeface="Helvetica" panose="020B0604020202020204" pitchFamily="34" charset="0"/>
              </a:rPr>
            </a:br>
            <a:r>
              <a:rPr lang="en-US" sz="3200" b="0" i="1" dirty="0">
                <a:solidFill>
                  <a:srgbClr val="064961"/>
                </a:solidFill>
                <a:ea typeface="Tahoma" panose="020B0604030504040204" pitchFamily="34" charset="0"/>
                <a:cs typeface="Helvetica" panose="020B0604020202020204" pitchFamily="34" charset="0"/>
                <a:hlinkClick r:id="rId5"/>
              </a:rPr>
              <a:t>fns.usda.gov/</a:t>
            </a:r>
            <a:r>
              <a:rPr lang="en-US" sz="3200" b="0" i="1" dirty="0" err="1">
                <a:solidFill>
                  <a:srgbClr val="064961"/>
                </a:solidFill>
                <a:ea typeface="Tahoma" panose="020B0604030504040204" pitchFamily="34" charset="0"/>
                <a:cs typeface="Helvetica" panose="020B0604020202020204" pitchFamily="34" charset="0"/>
                <a:hlinkClick r:id="rId5"/>
              </a:rPr>
              <a:t>tn</a:t>
            </a:r>
            <a:r>
              <a:rPr lang="en-US" sz="3200" b="0" i="1" dirty="0">
                <a:solidFill>
                  <a:srgbClr val="064961"/>
                </a:solidFill>
                <a:ea typeface="Tahoma" panose="020B0604030504040204" pitchFamily="34" charset="0"/>
                <a:cs typeface="Helvetica" panose="020B0604020202020204" pitchFamily="34" charset="0"/>
                <a:hlinkClick r:id="rId5"/>
              </a:rPr>
              <a:t>/handwashing-and-cleaning-resources</a:t>
            </a:r>
            <a:endParaRPr lang="en-US" sz="3200" b="0" i="1" dirty="0">
              <a:solidFill>
                <a:srgbClr val="064961"/>
              </a:solidFill>
              <a:ea typeface="Tahoma" panose="020B0604030504040204" pitchFamily="34" charset="0"/>
              <a:cs typeface="Helvetica" panose="020B0604020202020204" pitchFamily="34" charset="0"/>
            </a:endParaRPr>
          </a:p>
          <a:p>
            <a:endParaRPr lang="en-US" b="0" i="1" dirty="0">
              <a:solidFill>
                <a:srgbClr val="064961"/>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860531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6E2CF-6730-4B85-A50D-B561E28C4AD5}"/>
              </a:ext>
            </a:extLst>
          </p:cNvPr>
          <p:cNvSpPr>
            <a:spLocks noGrp="1"/>
          </p:cNvSpPr>
          <p:nvPr>
            <p:ph type="title"/>
          </p:nvPr>
        </p:nvSpPr>
        <p:spPr>
          <a:xfrm>
            <a:off x="690419" y="376053"/>
            <a:ext cx="10515600" cy="1325563"/>
          </a:xfrm>
        </p:spPr>
        <p:txBody>
          <a:bodyPr>
            <a:normAutofit/>
          </a:bodyPr>
          <a:lstStyle/>
          <a:p>
            <a:r>
              <a:rPr lang="en-US" b="1" dirty="0"/>
              <a:t>2020-2025 Dietary </a:t>
            </a:r>
            <a:br>
              <a:rPr lang="en-US" b="1" dirty="0"/>
            </a:br>
            <a:r>
              <a:rPr lang="en-US" b="1" dirty="0"/>
              <a:t>Guidelines for Americans</a:t>
            </a:r>
          </a:p>
        </p:txBody>
      </p:sp>
      <p:sp>
        <p:nvSpPr>
          <p:cNvPr id="4" name="TextBox 3">
            <a:extLst>
              <a:ext uri="{FF2B5EF4-FFF2-40B4-BE49-F238E27FC236}">
                <a16:creationId xmlns:a16="http://schemas.microsoft.com/office/drawing/2014/main" id="{DFC9E82D-40E0-48D4-A889-FCD1F55E1AF7}"/>
              </a:ext>
            </a:extLst>
          </p:cNvPr>
          <p:cNvSpPr txBox="1"/>
          <p:nvPr/>
        </p:nvSpPr>
        <p:spPr>
          <a:xfrm>
            <a:off x="585355" y="1701616"/>
            <a:ext cx="6434281" cy="4825937"/>
          </a:xfrm>
          <a:prstGeom prst="rect">
            <a:avLst/>
          </a:prstGeom>
          <a:noFill/>
        </p:spPr>
        <p:txBody>
          <a:bodyPr wrap="square" rtlCol="0">
            <a:spAutoFit/>
          </a:bodyPr>
          <a:lstStyle/>
          <a:p>
            <a:pPr>
              <a:lnSpc>
                <a:spcPct val="90000"/>
              </a:lnSpc>
              <a:spcBef>
                <a:spcPts val="1000"/>
              </a:spcBef>
              <a:buClr>
                <a:srgbClr val="E48126"/>
              </a:buClr>
            </a:pPr>
            <a:r>
              <a:rPr lang="en-US" sz="2400" b="1" dirty="0">
                <a:solidFill>
                  <a:srgbClr val="064961"/>
                </a:solidFill>
              </a:rPr>
              <a:t>“Make Every Bite Count” by:</a:t>
            </a:r>
          </a:p>
          <a:p>
            <a:pPr marL="228600" indent="-228600">
              <a:lnSpc>
                <a:spcPct val="90000"/>
              </a:lnSpc>
              <a:spcBef>
                <a:spcPts val="1000"/>
              </a:spcBef>
              <a:buClr>
                <a:srgbClr val="E48126"/>
              </a:buClr>
              <a:buFont typeface="Arial" panose="020B0604020202020204" pitchFamily="34" charset="0"/>
              <a:buChar char="•"/>
            </a:pPr>
            <a:r>
              <a:rPr lang="en-US" sz="2000" dirty="0">
                <a:solidFill>
                  <a:srgbClr val="229787"/>
                </a:solidFill>
              </a:rPr>
              <a:t>Limiting added sugars to less than 10% of calories/day for ages 2 and up; avoid added sugars for infants and toddlers;</a:t>
            </a:r>
          </a:p>
          <a:p>
            <a:pPr marL="228600" indent="-228600">
              <a:lnSpc>
                <a:spcPct val="90000"/>
              </a:lnSpc>
              <a:spcBef>
                <a:spcPts val="1000"/>
              </a:spcBef>
              <a:buClr>
                <a:srgbClr val="E48126"/>
              </a:buClr>
              <a:buFont typeface="Arial" panose="020B0604020202020204" pitchFamily="34" charset="0"/>
              <a:buChar char="•"/>
            </a:pPr>
            <a:r>
              <a:rPr lang="en-US" sz="2000" dirty="0">
                <a:solidFill>
                  <a:srgbClr val="229787"/>
                </a:solidFill>
              </a:rPr>
              <a:t>Limiting saturated fat to less than 10% of calories/day starting age 2;</a:t>
            </a:r>
          </a:p>
          <a:p>
            <a:pPr marL="228600" indent="-228600">
              <a:lnSpc>
                <a:spcPct val="90000"/>
              </a:lnSpc>
              <a:spcBef>
                <a:spcPts val="1000"/>
              </a:spcBef>
              <a:buClr>
                <a:srgbClr val="E48126"/>
              </a:buClr>
              <a:buFont typeface="Arial" panose="020B0604020202020204" pitchFamily="34" charset="0"/>
              <a:buChar char="•"/>
            </a:pPr>
            <a:r>
              <a:rPr lang="en-US" sz="2000" dirty="0">
                <a:solidFill>
                  <a:srgbClr val="229787"/>
                </a:solidFill>
              </a:rPr>
              <a:t>Limiting sodium intake to less than 2,300 mg per day (one tsp. or less);</a:t>
            </a:r>
          </a:p>
          <a:p>
            <a:pPr marL="228600" indent="-228600">
              <a:lnSpc>
                <a:spcPct val="90000"/>
              </a:lnSpc>
              <a:spcBef>
                <a:spcPts val="1000"/>
              </a:spcBef>
              <a:buClr>
                <a:srgbClr val="E48126"/>
              </a:buClr>
              <a:buFont typeface="Arial" panose="020B0604020202020204" pitchFamily="34" charset="0"/>
              <a:buChar char="•"/>
            </a:pPr>
            <a:r>
              <a:rPr lang="en-US" sz="2000" dirty="0">
                <a:solidFill>
                  <a:srgbClr val="229787"/>
                </a:solidFill>
              </a:rPr>
              <a:t>Develop healthy eating habits by: </a:t>
            </a:r>
          </a:p>
          <a:p>
            <a:pPr marL="228600" lvl="1" indent="-228600">
              <a:lnSpc>
                <a:spcPct val="90000"/>
              </a:lnSpc>
              <a:spcBef>
                <a:spcPts val="1000"/>
              </a:spcBef>
              <a:buClr>
                <a:srgbClr val="E48126"/>
              </a:buClr>
              <a:buFont typeface="Arial" panose="020B0604020202020204" pitchFamily="34" charset="0"/>
              <a:buChar char="•"/>
            </a:pPr>
            <a:r>
              <a:rPr lang="en-US" sz="2000" dirty="0">
                <a:solidFill>
                  <a:srgbClr val="229787"/>
                </a:solidFill>
              </a:rPr>
              <a:t>controlling portion size,</a:t>
            </a:r>
          </a:p>
          <a:p>
            <a:pPr marL="228600" lvl="1" indent="-228600">
              <a:lnSpc>
                <a:spcPct val="90000"/>
              </a:lnSpc>
              <a:spcBef>
                <a:spcPts val="1000"/>
              </a:spcBef>
              <a:buClr>
                <a:srgbClr val="E48126"/>
              </a:buClr>
              <a:buFont typeface="Arial" panose="020B0604020202020204" pitchFamily="34" charset="0"/>
              <a:buChar char="•"/>
            </a:pPr>
            <a:r>
              <a:rPr lang="en-US" sz="2000" dirty="0">
                <a:solidFill>
                  <a:srgbClr val="229787"/>
                </a:solidFill>
              </a:rPr>
              <a:t>eating a variety of foods from all the Food Groups (whole fruits and vegetables, variety of whole grains, lean proteins, dairy products, small amount of healthy fats)</a:t>
            </a:r>
          </a:p>
          <a:p>
            <a:endParaRPr lang="en-US" sz="2000" dirty="0">
              <a:solidFill>
                <a:srgbClr val="229787"/>
              </a:solidFill>
            </a:endParaRPr>
          </a:p>
        </p:txBody>
      </p:sp>
      <p:pic>
        <p:nvPicPr>
          <p:cNvPr id="4104" name="Picture 8">
            <a:extLst>
              <a:ext uri="{FF2B5EF4-FFF2-40B4-BE49-F238E27FC236}">
                <a16:creationId xmlns:a16="http://schemas.microsoft.com/office/drawing/2014/main" id="{0C4622B4-2D75-41D8-AF57-ACC0AEF426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442" r="20977"/>
          <a:stretch/>
        </p:blipFill>
        <p:spPr bwMode="auto">
          <a:xfrm rot="360128">
            <a:off x="7998659" y="1024578"/>
            <a:ext cx="3596646" cy="4356863"/>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1FA0BDE3-D246-4C79-B920-BF7D810AF902}"/>
              </a:ext>
            </a:extLst>
          </p:cNvPr>
          <p:cNvGrpSpPr/>
          <p:nvPr/>
        </p:nvGrpSpPr>
        <p:grpSpPr>
          <a:xfrm rot="1092815">
            <a:off x="7366475" y="292714"/>
            <a:ext cx="2110941" cy="1370793"/>
            <a:chOff x="1929818" y="5169212"/>
            <a:chExt cx="1454071" cy="1281470"/>
          </a:xfrm>
        </p:grpSpPr>
        <p:sp>
          <p:nvSpPr>
            <p:cNvPr id="11" name="Explosion 2 10">
              <a:extLst>
                <a:ext uri="{FF2B5EF4-FFF2-40B4-BE49-F238E27FC236}">
                  <a16:creationId xmlns:a16="http://schemas.microsoft.com/office/drawing/2014/main" id="{35F9FBEC-1ECC-4F1A-A2CF-282CF1C2FCE8}"/>
                </a:ext>
              </a:extLst>
            </p:cNvPr>
            <p:cNvSpPr/>
            <p:nvPr/>
          </p:nvSpPr>
          <p:spPr>
            <a:xfrm>
              <a:off x="1936089" y="5169212"/>
              <a:ext cx="1447800" cy="128147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62440A7-3E11-46E0-A106-A3036831103F}"/>
                </a:ext>
              </a:extLst>
            </p:cNvPr>
            <p:cNvSpPr txBox="1"/>
            <p:nvPr/>
          </p:nvSpPr>
          <p:spPr>
            <a:xfrm rot="20271299">
              <a:off x="1929818" y="5475032"/>
              <a:ext cx="1221530" cy="690532"/>
            </a:xfrm>
            <a:prstGeom prst="rect">
              <a:avLst/>
            </a:prstGeom>
            <a:noFill/>
          </p:spPr>
          <p:txBody>
            <a:bodyPr wrap="square" rtlCol="0">
              <a:spAutoFit/>
            </a:bodyPr>
            <a:lstStyle/>
            <a:p>
              <a:pPr algn="ctr"/>
              <a:r>
                <a:rPr lang="en-US" sz="1400" dirty="0">
                  <a:solidFill>
                    <a:schemeClr val="bg1"/>
                  </a:solidFill>
                  <a:cs typeface="Times New Roman" panose="02020603050405020304" pitchFamily="18" charset="0"/>
                </a:rPr>
                <a:t>Aligns with</a:t>
              </a:r>
            </a:p>
            <a:p>
              <a:pPr algn="ctr"/>
              <a:r>
                <a:rPr lang="en-US" sz="1400" dirty="0">
                  <a:solidFill>
                    <a:schemeClr val="bg1"/>
                  </a:solidFill>
                  <a:cs typeface="Times New Roman" panose="02020603050405020304" pitchFamily="18" charset="0"/>
                </a:rPr>
                <a:t>  SFSP meal </a:t>
              </a:r>
            </a:p>
            <a:p>
              <a:pPr algn="ctr"/>
              <a:r>
                <a:rPr lang="en-US" sz="1400" dirty="0">
                  <a:solidFill>
                    <a:schemeClr val="bg1"/>
                  </a:solidFill>
                  <a:cs typeface="Times New Roman" panose="02020603050405020304" pitchFamily="18" charset="0"/>
                </a:rPr>
                <a:t>  pattern</a:t>
              </a:r>
              <a:endParaRPr lang="en-US" sz="1400" dirty="0">
                <a:solidFill>
                  <a:schemeClr val="bg1">
                    <a:lumMod val="95000"/>
                  </a:schemeClr>
                </a:solidFill>
                <a:cs typeface="Times New Roman" panose="02020603050405020304" pitchFamily="18" charset="0"/>
              </a:endParaRPr>
            </a:p>
          </p:txBody>
        </p:sp>
      </p:grpSp>
    </p:spTree>
    <p:extLst>
      <p:ext uri="{BB962C8B-B14F-4D97-AF65-F5344CB8AC3E}">
        <p14:creationId xmlns:p14="http://schemas.microsoft.com/office/powerpoint/2010/main" val="15548557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1074657" y="397209"/>
            <a:ext cx="4459870" cy="1325563"/>
          </a:xfrm>
        </p:spPr>
        <p:txBody>
          <a:bodyPr>
            <a:normAutofit/>
          </a:bodyPr>
          <a:lstStyle/>
          <a:p>
            <a:endParaRPr lang="en-US" sz="3200" b="1" dirty="0">
              <a:latin typeface="Century Gothic" panose="020B0502020202020204" pitchFamily="34" charset="0"/>
            </a:endParaRPr>
          </a:p>
        </p:txBody>
      </p:sp>
      <p:sp>
        <p:nvSpPr>
          <p:cNvPr id="6" name="Content Placeholder 5"/>
          <p:cNvSpPr>
            <a:spLocks noGrp="1"/>
          </p:cNvSpPr>
          <p:nvPr>
            <p:ph sz="half" idx="1"/>
          </p:nvPr>
        </p:nvSpPr>
        <p:spPr>
          <a:xfrm>
            <a:off x="1074657" y="1722772"/>
            <a:ext cx="3110844" cy="4807117"/>
          </a:xfrm>
        </p:spPr>
        <p:txBody>
          <a:bodyPr>
            <a:normAutofit/>
          </a:bodyPr>
          <a:lstStyle/>
          <a:p>
            <a:endParaRPr lang="en-US" sz="4400" dirty="0"/>
          </a:p>
        </p:txBody>
      </p:sp>
      <p:pic>
        <p:nvPicPr>
          <p:cNvPr id="3" name="Content Placeholder 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17500" y="0"/>
            <a:ext cx="11455400" cy="6883572"/>
          </a:xfrm>
        </p:spPr>
      </p:pic>
    </p:spTree>
    <p:extLst>
      <p:ext uri="{BB962C8B-B14F-4D97-AF65-F5344CB8AC3E}">
        <p14:creationId xmlns:p14="http://schemas.microsoft.com/office/powerpoint/2010/main" val="35764429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15A7E-A11D-48C8-9915-D2463205A1BE}"/>
              </a:ext>
            </a:extLst>
          </p:cNvPr>
          <p:cNvSpPr>
            <a:spLocks noGrp="1"/>
          </p:cNvSpPr>
          <p:nvPr>
            <p:ph type="title"/>
          </p:nvPr>
        </p:nvSpPr>
        <p:spPr/>
        <p:txBody>
          <a:bodyPr>
            <a:normAutofit fontScale="90000"/>
          </a:bodyPr>
          <a:lstStyle/>
          <a:p>
            <a:br>
              <a:rPr lang="en-US" dirty="0">
                <a:latin typeface="Helvetica" panose="020B0604020202020204" pitchFamily="34" charset="0"/>
                <a:cs typeface="Helvetica" panose="020B0604020202020204" pitchFamily="34" charset="0"/>
              </a:rPr>
            </a:br>
            <a:r>
              <a:rPr lang="en-US" b="1" dirty="0">
                <a:cs typeface="Helvetica" panose="020B0604020202020204" pitchFamily="34" charset="0"/>
              </a:rPr>
              <a:t>Food Safety</a:t>
            </a:r>
            <a:br>
              <a:rPr lang="en-US" dirty="0">
                <a:solidFill>
                  <a:srgbClr val="C00000"/>
                </a:solidFill>
                <a:cs typeface="Helvetica" panose="020B0604020202020204" pitchFamily="34" charset="0"/>
              </a:rPr>
            </a:br>
            <a:r>
              <a:rPr lang="en-US" sz="3600" dirty="0">
                <a:solidFill>
                  <a:srgbClr val="064961"/>
                </a:solidFill>
                <a:cs typeface="Helvetica" panose="020B0604020202020204" pitchFamily="34" charset="0"/>
              </a:rPr>
              <a:t>Packaging &amp; Temperatures</a:t>
            </a:r>
            <a:br>
              <a:rPr lang="en-US" dirty="0"/>
            </a:br>
            <a:endParaRPr lang="en-US" dirty="0"/>
          </a:p>
        </p:txBody>
      </p:sp>
      <p:sp>
        <p:nvSpPr>
          <p:cNvPr id="3" name="Content Placeholder 2">
            <a:extLst>
              <a:ext uri="{FF2B5EF4-FFF2-40B4-BE49-F238E27FC236}">
                <a16:creationId xmlns:a16="http://schemas.microsoft.com/office/drawing/2014/main" id="{345F2D87-A337-4C0B-92AD-E37DEB8EBB3F}"/>
              </a:ext>
            </a:extLst>
          </p:cNvPr>
          <p:cNvSpPr>
            <a:spLocks noGrp="1"/>
          </p:cNvSpPr>
          <p:nvPr>
            <p:ph idx="4294967295"/>
          </p:nvPr>
        </p:nvSpPr>
        <p:spPr>
          <a:xfrm>
            <a:off x="838199" y="1690688"/>
            <a:ext cx="10794477" cy="4900612"/>
          </a:xfrm>
        </p:spPr>
        <p:txBody>
          <a:bodyPr vert="horz" lIns="91440" tIns="45720" rIns="91440" bIns="45720" rtlCol="0" anchor="t">
            <a:normAutofit/>
          </a:bodyPr>
          <a:lstStyle/>
          <a:p>
            <a:pPr marL="0" indent="0">
              <a:buNone/>
            </a:pPr>
            <a:r>
              <a:rPr lang="en-US" sz="2800" b="1" dirty="0"/>
              <a:t>Packaging</a:t>
            </a:r>
          </a:p>
          <a:p>
            <a:pPr lvl="1"/>
            <a:r>
              <a:rPr lang="en-US" dirty="0">
                <a:solidFill>
                  <a:srgbClr val="229787"/>
                </a:solidFill>
              </a:rPr>
              <a:t>Meal modifications for allergies</a:t>
            </a:r>
          </a:p>
          <a:p>
            <a:pPr lvl="2"/>
            <a:r>
              <a:rPr lang="en-US" dirty="0">
                <a:solidFill>
                  <a:srgbClr val="229787"/>
                </a:solidFill>
              </a:rPr>
              <a:t>Prevent cross-contamination</a:t>
            </a:r>
          </a:p>
          <a:p>
            <a:pPr lvl="2"/>
            <a:r>
              <a:rPr lang="en-US" dirty="0">
                <a:solidFill>
                  <a:srgbClr val="229787"/>
                </a:solidFill>
              </a:rPr>
              <a:t>Safe storage + Labeling + Specific meal site</a:t>
            </a:r>
          </a:p>
          <a:p>
            <a:pPr marL="0" indent="0">
              <a:buNone/>
            </a:pPr>
            <a:r>
              <a:rPr lang="en-US" sz="2800" b="1" dirty="0"/>
              <a:t>Meal Temperatures</a:t>
            </a:r>
          </a:p>
          <a:p>
            <a:pPr lvl="1"/>
            <a:r>
              <a:rPr lang="en-US" dirty="0">
                <a:solidFill>
                  <a:srgbClr val="229787"/>
                </a:solidFill>
              </a:rPr>
              <a:t>Option to serve or distribute cold, shelf-stable, or hot</a:t>
            </a:r>
          </a:p>
          <a:p>
            <a:pPr lvl="2"/>
            <a:r>
              <a:rPr lang="en-US" b="1" dirty="0">
                <a:solidFill>
                  <a:srgbClr val="229787"/>
                </a:solidFill>
              </a:rPr>
              <a:t>Cold meals </a:t>
            </a:r>
            <a:r>
              <a:rPr lang="en-US" dirty="0">
                <a:solidFill>
                  <a:srgbClr val="229787"/>
                </a:solidFill>
              </a:rPr>
              <a:t>– </a:t>
            </a:r>
          </a:p>
          <a:p>
            <a:pPr lvl="3"/>
            <a:r>
              <a:rPr lang="en-US" dirty="0">
                <a:solidFill>
                  <a:srgbClr val="229787"/>
                </a:solidFill>
              </a:rPr>
              <a:t>Maintain </a:t>
            </a:r>
            <a:r>
              <a:rPr lang="en-US" b="1" dirty="0">
                <a:solidFill>
                  <a:srgbClr val="229787"/>
                </a:solidFill>
              </a:rPr>
              <a:t>at or below 41 degrees</a:t>
            </a:r>
          </a:p>
          <a:p>
            <a:pPr lvl="2"/>
            <a:r>
              <a:rPr lang="en-US" b="1" dirty="0">
                <a:solidFill>
                  <a:srgbClr val="229787"/>
                </a:solidFill>
              </a:rPr>
              <a:t>Hot meals</a:t>
            </a:r>
            <a:endParaRPr lang="en-US" b="1" dirty="0">
              <a:solidFill>
                <a:srgbClr val="229787"/>
              </a:solidFill>
              <a:cs typeface="Calibri"/>
            </a:endParaRPr>
          </a:p>
          <a:p>
            <a:pPr lvl="3"/>
            <a:r>
              <a:rPr lang="en-US" dirty="0">
                <a:solidFill>
                  <a:srgbClr val="229787"/>
                </a:solidFill>
              </a:rPr>
              <a:t>Best for </a:t>
            </a:r>
            <a:r>
              <a:rPr lang="en-US" b="1" dirty="0">
                <a:solidFill>
                  <a:srgbClr val="229787"/>
                </a:solidFill>
              </a:rPr>
              <a:t>on-site meals</a:t>
            </a:r>
          </a:p>
          <a:p>
            <a:pPr lvl="3"/>
            <a:r>
              <a:rPr lang="en-US" dirty="0">
                <a:solidFill>
                  <a:srgbClr val="229787"/>
                </a:solidFill>
              </a:rPr>
              <a:t>Maintain at 165 degrees</a:t>
            </a:r>
          </a:p>
          <a:p>
            <a:pPr lvl="2"/>
            <a:r>
              <a:rPr lang="en-US" b="1" dirty="0">
                <a:solidFill>
                  <a:srgbClr val="229787"/>
                </a:solidFill>
              </a:rPr>
              <a:t>Shelf-stable meals </a:t>
            </a:r>
            <a:r>
              <a:rPr lang="en-US" dirty="0">
                <a:solidFill>
                  <a:srgbClr val="229787"/>
                </a:solidFill>
              </a:rPr>
              <a:t>(room temperature)</a:t>
            </a:r>
          </a:p>
          <a:p>
            <a:pPr lvl="1"/>
            <a:r>
              <a:rPr lang="en-US" dirty="0">
                <a:solidFill>
                  <a:srgbClr val="229787"/>
                </a:solidFill>
              </a:rPr>
              <a:t>Ice blankets/insulated coolers and cardboard boxes</a:t>
            </a:r>
            <a:endParaRPr lang="en-US" dirty="0">
              <a:solidFill>
                <a:srgbClr val="229787"/>
              </a:solidFill>
              <a:cs typeface="Calibri"/>
            </a:endParaRPr>
          </a:p>
          <a:p>
            <a:pPr lvl="1"/>
            <a:r>
              <a:rPr lang="en-US" dirty="0">
                <a:solidFill>
                  <a:srgbClr val="229787"/>
                </a:solidFill>
              </a:rPr>
              <a:t>Calibrate thermometers</a:t>
            </a:r>
            <a:endParaRPr lang="en-US" dirty="0">
              <a:solidFill>
                <a:srgbClr val="229787"/>
              </a:solidFill>
              <a:cs typeface="Calibri" panose="020F0502020204030204"/>
            </a:endParaRPr>
          </a:p>
          <a:p>
            <a:pPr lvl="1"/>
            <a:endParaRPr lang="en-US" dirty="0">
              <a:solidFill>
                <a:srgbClr val="229787"/>
              </a:solidFill>
              <a:cs typeface="Calibri" panose="020F0502020204030204"/>
            </a:endParaRPr>
          </a:p>
        </p:txBody>
      </p:sp>
      <p:pic>
        <p:nvPicPr>
          <p:cNvPr id="4" name="Picture 2" descr="Grab-and-go: These school sites are offering free meals for kids, adults -  silive.com">
            <a:extLst>
              <a:ext uri="{FF2B5EF4-FFF2-40B4-BE49-F238E27FC236}">
                <a16:creationId xmlns:a16="http://schemas.microsoft.com/office/drawing/2014/main" id="{EB8EED49-C51A-44F9-AE17-1D4D8107DCB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538"/>
          <a:stretch/>
        </p:blipFill>
        <p:spPr bwMode="auto">
          <a:xfrm rot="407215">
            <a:off x="7631096" y="1422400"/>
            <a:ext cx="4001582" cy="332399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4395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0309"/>
            <a:ext cx="10515600" cy="1325563"/>
          </a:xfrm>
        </p:spPr>
        <p:txBody>
          <a:bodyPr>
            <a:normAutofit/>
          </a:bodyPr>
          <a:lstStyle/>
          <a:p>
            <a:pPr algn="ctr"/>
            <a:r>
              <a:rPr lang="en-US" sz="4800" b="1" dirty="0">
                <a:solidFill>
                  <a:srgbClr val="C00000"/>
                </a:solidFill>
                <a:cs typeface="Aharoni" panose="02010803020104030203" pitchFamily="2" charset="-79"/>
              </a:rPr>
              <a:t>Packaging</a:t>
            </a:r>
          </a:p>
        </p:txBody>
      </p:sp>
      <p:pic>
        <p:nvPicPr>
          <p:cNvPr id="14" name="Content Placeholder 13"/>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l="14591" t="7774" r="16605" b="26767"/>
          <a:stretch/>
        </p:blipFill>
        <p:spPr>
          <a:xfrm>
            <a:off x="2476219" y="1219834"/>
            <a:ext cx="3946525" cy="2333625"/>
          </a:xfrm>
          <a:prstGeom prst="ellipse">
            <a:avLst/>
          </a:prstGeom>
          <a:ln>
            <a:noFill/>
          </a:ln>
          <a:effectLst>
            <a:softEdge rad="112500"/>
          </a:effectLst>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23120" r="22981"/>
          <a:stretch/>
        </p:blipFill>
        <p:spPr>
          <a:xfrm>
            <a:off x="520983" y="1381157"/>
            <a:ext cx="1955236" cy="368385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427276">
            <a:off x="6492825" y="1460744"/>
            <a:ext cx="3241555" cy="2872264"/>
          </a:xfrm>
          <a:prstGeom prst="rect">
            <a:avLst/>
          </a:prstGeom>
          <a:ln>
            <a:noFill/>
          </a:ln>
          <a:effectLst>
            <a:softEdge rad="112500"/>
          </a:effectLst>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t="4443" r="9076" b="4633"/>
          <a:stretch/>
        </p:blipFill>
        <p:spPr>
          <a:xfrm rot="554844">
            <a:off x="9426231" y="2610228"/>
            <a:ext cx="2279961" cy="3540094"/>
          </a:xfrm>
          <a:prstGeom prst="rect">
            <a:avLst/>
          </a:prstGeom>
          <a:ln>
            <a:noFill/>
          </a:ln>
          <a:effectLst>
            <a:softEdge rad="112500"/>
          </a:effec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28158" y="3460840"/>
            <a:ext cx="4059862" cy="2849670"/>
          </a:xfrm>
          <a:prstGeom prst="rect">
            <a:avLst/>
          </a:prstGeom>
          <a:ln>
            <a:noFill/>
          </a:ln>
          <a:effectLst>
            <a:softEdge rad="112500"/>
          </a:effectLst>
        </p:spPr>
      </p:pic>
    </p:spTree>
    <p:extLst>
      <p:ext uri="{BB962C8B-B14F-4D97-AF65-F5344CB8AC3E}">
        <p14:creationId xmlns:p14="http://schemas.microsoft.com/office/powerpoint/2010/main" val="37111026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Transporting Food Safely</a:t>
            </a:r>
            <a:endParaRPr lang="en-US" dirty="0"/>
          </a:p>
        </p:txBody>
      </p:sp>
      <p:sp>
        <p:nvSpPr>
          <p:cNvPr id="3" name="Content Placeholder 2"/>
          <p:cNvSpPr>
            <a:spLocks noGrp="1"/>
          </p:cNvSpPr>
          <p:nvPr>
            <p:ph idx="1"/>
          </p:nvPr>
        </p:nvSpPr>
        <p:spPr>
          <a:xfrm>
            <a:off x="838200" y="1546167"/>
            <a:ext cx="5842000" cy="4382346"/>
          </a:xfrm>
        </p:spPr>
        <p:txBody>
          <a:bodyPr vert="horz" lIns="91440" tIns="45720" rIns="91440" bIns="45720" rtlCol="0" anchor="t">
            <a:normAutofit/>
          </a:bodyPr>
          <a:lstStyle/>
          <a:p>
            <a:r>
              <a:rPr lang="en-US" sz="2800" dirty="0"/>
              <a:t>Hot at 135 °F or above or </a:t>
            </a:r>
          </a:p>
          <a:p>
            <a:r>
              <a:rPr lang="en-US" sz="2800" dirty="0"/>
              <a:t>Cold at 41 °F or below </a:t>
            </a:r>
          </a:p>
          <a:p>
            <a:pPr lvl="1"/>
            <a:r>
              <a:rPr lang="en-US" sz="2400" dirty="0">
                <a:solidFill>
                  <a:srgbClr val="229787"/>
                </a:solidFill>
              </a:rPr>
              <a:t>Maintain these temperatures when transporting food to another site</a:t>
            </a:r>
          </a:p>
          <a:p>
            <a:pPr lvl="1"/>
            <a:r>
              <a:rPr lang="en-US" sz="2400" dirty="0">
                <a:solidFill>
                  <a:srgbClr val="229787"/>
                </a:solidFill>
              </a:rPr>
              <a:t>Milk</a:t>
            </a:r>
          </a:p>
          <a:p>
            <a:pPr lvl="1"/>
            <a:r>
              <a:rPr lang="en-US" sz="2400" dirty="0">
                <a:solidFill>
                  <a:srgbClr val="229787"/>
                </a:solidFill>
              </a:rPr>
              <a:t>Sandwiches</a:t>
            </a:r>
          </a:p>
          <a:p>
            <a:r>
              <a:rPr lang="en-US" sz="2800" dirty="0"/>
              <a:t>Log temperatures on delivery form</a:t>
            </a:r>
            <a:endParaRPr lang="en-US" sz="2800" dirty="0">
              <a:cs typeface="Calibri"/>
            </a:endParaRPr>
          </a:p>
          <a:p>
            <a:pPr lvl="1"/>
            <a:r>
              <a:rPr lang="en-US" sz="2800" dirty="0">
                <a:solidFill>
                  <a:srgbClr val="229787"/>
                </a:solidFill>
              </a:rPr>
              <a:t>Leaving the kitchen</a:t>
            </a:r>
          </a:p>
          <a:p>
            <a:pPr lvl="1"/>
            <a:r>
              <a:rPr lang="en-US" sz="2800" dirty="0">
                <a:solidFill>
                  <a:srgbClr val="229787"/>
                </a:solidFill>
              </a:rPr>
              <a:t>Arriving at the meal site</a:t>
            </a:r>
          </a:p>
          <a:p>
            <a:pPr lvl="1"/>
            <a:endParaRPr lang="en-US" dirty="0"/>
          </a:p>
        </p:txBody>
      </p:sp>
      <p:pic>
        <p:nvPicPr>
          <p:cNvPr id="4" name="Content Placeholder 21"/>
          <p:cNvPicPr>
            <a:picLocks noChangeAspect="1"/>
          </p:cNvPicPr>
          <p:nvPr/>
        </p:nvPicPr>
        <p:blipFill>
          <a:blip r:embed="rId2"/>
          <a:stretch>
            <a:fillRect/>
          </a:stretch>
        </p:blipFill>
        <p:spPr>
          <a:xfrm>
            <a:off x="7696200" y="-47567"/>
            <a:ext cx="4614257" cy="6921387"/>
          </a:xfrm>
          <a:prstGeom prst="rect">
            <a:avLst/>
          </a:prstGeom>
        </p:spPr>
      </p:pic>
    </p:spTree>
    <p:extLst>
      <p:ext uri="{BB962C8B-B14F-4D97-AF65-F5344CB8AC3E}">
        <p14:creationId xmlns:p14="http://schemas.microsoft.com/office/powerpoint/2010/main" val="2915052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19842" y="696358"/>
            <a:ext cx="10515600" cy="1325563"/>
          </a:xfrm>
        </p:spPr>
        <p:txBody>
          <a:bodyPr/>
          <a:lstStyle/>
          <a:p>
            <a:r>
              <a:rPr lang="en-US" b="1" dirty="0"/>
              <a:t>Storing Food Safely</a:t>
            </a:r>
          </a:p>
        </p:txBody>
      </p:sp>
      <p:grpSp>
        <p:nvGrpSpPr>
          <p:cNvPr id="2" name="Group 1">
            <a:extLst>
              <a:ext uri="{FF2B5EF4-FFF2-40B4-BE49-F238E27FC236}">
                <a16:creationId xmlns:a16="http://schemas.microsoft.com/office/drawing/2014/main" id="{70F52C9A-48D3-44FE-AC64-DB9EF51BF61A}"/>
              </a:ext>
            </a:extLst>
          </p:cNvPr>
          <p:cNvGrpSpPr/>
          <p:nvPr/>
        </p:nvGrpSpPr>
        <p:grpSpPr>
          <a:xfrm>
            <a:off x="3099586" y="2743528"/>
            <a:ext cx="850302" cy="1126713"/>
            <a:chOff x="4325003" y="6073504"/>
            <a:chExt cx="981444" cy="927285"/>
          </a:xfrm>
          <a:solidFill>
            <a:schemeClr val="tx1">
              <a:lumMod val="75000"/>
              <a:lumOff val="25000"/>
              <a:alpha val="5000"/>
            </a:schemeClr>
          </a:solidFill>
        </p:grpSpPr>
        <p:sp>
          <p:nvSpPr>
            <p:cNvPr id="40" name="Freeform: Shape 39">
              <a:extLst>
                <a:ext uri="{FF2B5EF4-FFF2-40B4-BE49-F238E27FC236}">
                  <a16:creationId xmlns:a16="http://schemas.microsoft.com/office/drawing/2014/main" id="{5A8DC533-3DBA-46E3-AD91-0FA6FF83684C}"/>
                </a:ext>
              </a:extLst>
            </p:cNvPr>
            <p:cNvSpPr/>
            <p:nvPr/>
          </p:nvSpPr>
          <p:spPr>
            <a:xfrm flipV="1">
              <a:off x="4325003" y="6073504"/>
              <a:ext cx="421479" cy="927285"/>
            </a:xfrm>
            <a:custGeom>
              <a:avLst/>
              <a:gdLst>
                <a:gd name="connsiteX0" fmla="*/ 404183 w 1047575"/>
                <a:gd name="connsiteY0" fmla="*/ 2179194 h 2179194"/>
                <a:gd name="connsiteX1" fmla="*/ 656763 w 1047575"/>
                <a:gd name="connsiteY1" fmla="*/ 2179194 h 2179194"/>
                <a:gd name="connsiteX2" fmla="*/ 657361 w 1047575"/>
                <a:gd name="connsiteY2" fmla="*/ 2173581 h 2179194"/>
                <a:gd name="connsiteX3" fmla="*/ 658043 w 1047575"/>
                <a:gd name="connsiteY3" fmla="*/ 2167170 h 2179194"/>
                <a:gd name="connsiteX4" fmla="*/ 658179 w 1047575"/>
                <a:gd name="connsiteY4" fmla="*/ 2160760 h 2179194"/>
                <a:gd name="connsiteX5" fmla="*/ 658179 w 1047575"/>
                <a:gd name="connsiteY5" fmla="*/ 1348480 h 2179194"/>
                <a:gd name="connsiteX6" fmla="*/ 678919 w 1047575"/>
                <a:gd name="connsiteY6" fmla="*/ 1342477 h 2179194"/>
                <a:gd name="connsiteX7" fmla="*/ 699385 w 1047575"/>
                <a:gd name="connsiteY7" fmla="*/ 1335657 h 2179194"/>
                <a:gd name="connsiteX8" fmla="*/ 719305 w 1047575"/>
                <a:gd name="connsiteY8" fmla="*/ 1328019 h 2179194"/>
                <a:gd name="connsiteX9" fmla="*/ 739087 w 1047575"/>
                <a:gd name="connsiteY9" fmla="*/ 1319426 h 2179194"/>
                <a:gd name="connsiteX10" fmla="*/ 758325 w 1047575"/>
                <a:gd name="connsiteY10" fmla="*/ 1310287 h 2179194"/>
                <a:gd name="connsiteX11" fmla="*/ 777153 w 1047575"/>
                <a:gd name="connsiteY11" fmla="*/ 1300329 h 2179194"/>
                <a:gd name="connsiteX12" fmla="*/ 795437 w 1047575"/>
                <a:gd name="connsiteY12" fmla="*/ 1289553 h 2179194"/>
                <a:gd name="connsiteX13" fmla="*/ 813311 w 1047575"/>
                <a:gd name="connsiteY13" fmla="*/ 1278232 h 2179194"/>
                <a:gd name="connsiteX14" fmla="*/ 830637 w 1047575"/>
                <a:gd name="connsiteY14" fmla="*/ 1266092 h 2179194"/>
                <a:gd name="connsiteX15" fmla="*/ 847557 w 1047575"/>
                <a:gd name="connsiteY15" fmla="*/ 1253407 h 2179194"/>
                <a:gd name="connsiteX16" fmla="*/ 863793 w 1047575"/>
                <a:gd name="connsiteY16" fmla="*/ 1239903 h 2179194"/>
                <a:gd name="connsiteX17" fmla="*/ 879619 w 1047575"/>
                <a:gd name="connsiteY17" fmla="*/ 1225990 h 2179194"/>
                <a:gd name="connsiteX18" fmla="*/ 894765 w 1047575"/>
                <a:gd name="connsiteY18" fmla="*/ 1211258 h 2179194"/>
                <a:gd name="connsiteX19" fmla="*/ 909363 w 1047575"/>
                <a:gd name="connsiteY19" fmla="*/ 1195981 h 2179194"/>
                <a:gd name="connsiteX20" fmla="*/ 923279 w 1047575"/>
                <a:gd name="connsiteY20" fmla="*/ 1180022 h 2179194"/>
                <a:gd name="connsiteX21" fmla="*/ 936651 w 1047575"/>
                <a:gd name="connsiteY21" fmla="*/ 1163790 h 2179194"/>
                <a:gd name="connsiteX22" fmla="*/ 949339 w 1047575"/>
                <a:gd name="connsiteY22" fmla="*/ 1146876 h 2179194"/>
                <a:gd name="connsiteX23" fmla="*/ 961347 w 1047575"/>
                <a:gd name="connsiteY23" fmla="*/ 1129416 h 2179194"/>
                <a:gd name="connsiteX24" fmla="*/ 972671 w 1047575"/>
                <a:gd name="connsiteY24" fmla="*/ 1111411 h 2179194"/>
                <a:gd name="connsiteX25" fmla="*/ 983313 w 1047575"/>
                <a:gd name="connsiteY25" fmla="*/ 1093133 h 2179194"/>
                <a:gd name="connsiteX26" fmla="*/ 993137 w 1047575"/>
                <a:gd name="connsiteY26" fmla="*/ 1074174 h 2179194"/>
                <a:gd name="connsiteX27" fmla="*/ 1002277 w 1047575"/>
                <a:gd name="connsiteY27" fmla="*/ 1054941 h 2179194"/>
                <a:gd name="connsiteX28" fmla="*/ 1010601 w 1047575"/>
                <a:gd name="connsiteY28" fmla="*/ 1035162 h 2179194"/>
                <a:gd name="connsiteX29" fmla="*/ 1018241 w 1047575"/>
                <a:gd name="connsiteY29" fmla="*/ 1015110 h 2179194"/>
                <a:gd name="connsiteX30" fmla="*/ 1024927 w 1047575"/>
                <a:gd name="connsiteY30" fmla="*/ 994514 h 2179194"/>
                <a:gd name="connsiteX31" fmla="*/ 1030793 w 1047575"/>
                <a:gd name="connsiteY31" fmla="*/ 973781 h 2179194"/>
                <a:gd name="connsiteX32" fmla="*/ 1035979 w 1047575"/>
                <a:gd name="connsiteY32" fmla="*/ 952638 h 2179194"/>
                <a:gd name="connsiteX33" fmla="*/ 1040071 w 1047575"/>
                <a:gd name="connsiteY33" fmla="*/ 931223 h 2179194"/>
                <a:gd name="connsiteX34" fmla="*/ 1043345 w 1047575"/>
                <a:gd name="connsiteY34" fmla="*/ 909262 h 2179194"/>
                <a:gd name="connsiteX35" fmla="*/ 1045665 w 1047575"/>
                <a:gd name="connsiteY35" fmla="*/ 887302 h 2179194"/>
                <a:gd name="connsiteX36" fmla="*/ 1047029 w 1047575"/>
                <a:gd name="connsiteY36" fmla="*/ 864931 h 2179194"/>
                <a:gd name="connsiteX37" fmla="*/ 1047575 w 1047575"/>
                <a:gd name="connsiteY37" fmla="*/ 842561 h 2179194"/>
                <a:gd name="connsiteX38" fmla="*/ 1047575 w 1047575"/>
                <a:gd name="connsiteY38" fmla="*/ 523787 h 2179194"/>
                <a:gd name="connsiteX39" fmla="*/ 1047303 w 1047575"/>
                <a:gd name="connsiteY39" fmla="*/ 506191 h 2179194"/>
                <a:gd name="connsiteX40" fmla="*/ 1046347 w 1047575"/>
                <a:gd name="connsiteY40" fmla="*/ 488869 h 2179194"/>
                <a:gd name="connsiteX41" fmla="*/ 1044983 w 1047575"/>
                <a:gd name="connsiteY41" fmla="*/ 471681 h 2179194"/>
                <a:gd name="connsiteX42" fmla="*/ 1043073 w 1047575"/>
                <a:gd name="connsiteY42" fmla="*/ 454631 h 2179194"/>
                <a:gd name="connsiteX43" fmla="*/ 1040481 w 1047575"/>
                <a:gd name="connsiteY43" fmla="*/ 437717 h 2179194"/>
                <a:gd name="connsiteX44" fmla="*/ 1037341 w 1047575"/>
                <a:gd name="connsiteY44" fmla="*/ 421076 h 2179194"/>
                <a:gd name="connsiteX45" fmla="*/ 1033795 w 1047575"/>
                <a:gd name="connsiteY45" fmla="*/ 404435 h 2179194"/>
                <a:gd name="connsiteX46" fmla="*/ 1029565 w 1047575"/>
                <a:gd name="connsiteY46" fmla="*/ 388203 h 2179194"/>
                <a:gd name="connsiteX47" fmla="*/ 1025063 w 1047575"/>
                <a:gd name="connsiteY47" fmla="*/ 372107 h 2179194"/>
                <a:gd name="connsiteX48" fmla="*/ 1019879 w 1047575"/>
                <a:gd name="connsiteY48" fmla="*/ 356148 h 2179194"/>
                <a:gd name="connsiteX49" fmla="*/ 1014283 w 1047575"/>
                <a:gd name="connsiteY49" fmla="*/ 340462 h 2179194"/>
                <a:gd name="connsiteX50" fmla="*/ 1008145 w 1047575"/>
                <a:gd name="connsiteY50" fmla="*/ 325048 h 2179194"/>
                <a:gd name="connsiteX51" fmla="*/ 1001595 w 1047575"/>
                <a:gd name="connsiteY51" fmla="*/ 309771 h 2179194"/>
                <a:gd name="connsiteX52" fmla="*/ 994637 w 1047575"/>
                <a:gd name="connsiteY52" fmla="*/ 294903 h 2179194"/>
                <a:gd name="connsiteX53" fmla="*/ 987133 w 1047575"/>
                <a:gd name="connsiteY53" fmla="*/ 280171 h 2179194"/>
                <a:gd name="connsiteX54" fmla="*/ 979083 w 1047575"/>
                <a:gd name="connsiteY54" fmla="*/ 265713 h 2179194"/>
                <a:gd name="connsiteX55" fmla="*/ 970761 w 1047575"/>
                <a:gd name="connsiteY55" fmla="*/ 251528 h 2179194"/>
                <a:gd name="connsiteX56" fmla="*/ 961893 w 1047575"/>
                <a:gd name="connsiteY56" fmla="*/ 237750 h 2179194"/>
                <a:gd name="connsiteX57" fmla="*/ 952751 w 1047575"/>
                <a:gd name="connsiteY57" fmla="*/ 224110 h 2179194"/>
                <a:gd name="connsiteX58" fmla="*/ 943063 w 1047575"/>
                <a:gd name="connsiteY58" fmla="*/ 210742 h 2179194"/>
                <a:gd name="connsiteX59" fmla="*/ 933103 w 1047575"/>
                <a:gd name="connsiteY59" fmla="*/ 197921 h 2179194"/>
                <a:gd name="connsiteX60" fmla="*/ 922597 w 1047575"/>
                <a:gd name="connsiteY60" fmla="*/ 185235 h 2179194"/>
                <a:gd name="connsiteX61" fmla="*/ 911955 w 1047575"/>
                <a:gd name="connsiteY61" fmla="*/ 172959 h 2179194"/>
                <a:gd name="connsiteX62" fmla="*/ 900767 w 1047575"/>
                <a:gd name="connsiteY62" fmla="*/ 161092 h 2179194"/>
                <a:gd name="connsiteX63" fmla="*/ 889171 w 1047575"/>
                <a:gd name="connsiteY63" fmla="*/ 149498 h 2179194"/>
                <a:gd name="connsiteX64" fmla="*/ 877299 w 1047575"/>
                <a:gd name="connsiteY64" fmla="*/ 138176 h 2179194"/>
                <a:gd name="connsiteX65" fmla="*/ 865157 w 1047575"/>
                <a:gd name="connsiteY65" fmla="*/ 127264 h 2179194"/>
                <a:gd name="connsiteX66" fmla="*/ 852467 w 1047575"/>
                <a:gd name="connsiteY66" fmla="*/ 116761 h 2179194"/>
                <a:gd name="connsiteX67" fmla="*/ 839643 w 1047575"/>
                <a:gd name="connsiteY67" fmla="*/ 106667 h 2179194"/>
                <a:gd name="connsiteX68" fmla="*/ 826409 w 1047575"/>
                <a:gd name="connsiteY68" fmla="*/ 96983 h 2179194"/>
                <a:gd name="connsiteX69" fmla="*/ 812901 w 1047575"/>
                <a:gd name="connsiteY69" fmla="*/ 87707 h 2179194"/>
                <a:gd name="connsiteX70" fmla="*/ 798985 w 1047575"/>
                <a:gd name="connsiteY70" fmla="*/ 78704 h 2179194"/>
                <a:gd name="connsiteX71" fmla="*/ 798985 w 1047575"/>
                <a:gd name="connsiteY71" fmla="*/ 911717 h 2179194"/>
                <a:gd name="connsiteX72" fmla="*/ 798985 w 1047575"/>
                <a:gd name="connsiteY72" fmla="*/ 915264 h 2179194"/>
                <a:gd name="connsiteX73" fmla="*/ 798711 w 1047575"/>
                <a:gd name="connsiteY73" fmla="*/ 918946 h 2179194"/>
                <a:gd name="connsiteX74" fmla="*/ 798301 w 1047575"/>
                <a:gd name="connsiteY74" fmla="*/ 922493 h 2179194"/>
                <a:gd name="connsiteX75" fmla="*/ 797619 w 1047575"/>
                <a:gd name="connsiteY75" fmla="*/ 925903 h 2179194"/>
                <a:gd name="connsiteX76" fmla="*/ 796937 w 1047575"/>
                <a:gd name="connsiteY76" fmla="*/ 929313 h 2179194"/>
                <a:gd name="connsiteX77" fmla="*/ 795847 w 1047575"/>
                <a:gd name="connsiteY77" fmla="*/ 932723 h 2179194"/>
                <a:gd name="connsiteX78" fmla="*/ 794755 w 1047575"/>
                <a:gd name="connsiteY78" fmla="*/ 935861 h 2179194"/>
                <a:gd name="connsiteX79" fmla="*/ 793391 w 1047575"/>
                <a:gd name="connsiteY79" fmla="*/ 939134 h 2179194"/>
                <a:gd name="connsiteX80" fmla="*/ 792027 w 1047575"/>
                <a:gd name="connsiteY80" fmla="*/ 942408 h 2179194"/>
                <a:gd name="connsiteX81" fmla="*/ 790389 w 1047575"/>
                <a:gd name="connsiteY81" fmla="*/ 945409 h 2179194"/>
                <a:gd name="connsiteX82" fmla="*/ 788889 w 1047575"/>
                <a:gd name="connsiteY82" fmla="*/ 948410 h 2179194"/>
                <a:gd name="connsiteX83" fmla="*/ 786977 w 1047575"/>
                <a:gd name="connsiteY83" fmla="*/ 951274 h 2179194"/>
                <a:gd name="connsiteX84" fmla="*/ 785067 w 1047575"/>
                <a:gd name="connsiteY84" fmla="*/ 953866 h 2179194"/>
                <a:gd name="connsiteX85" fmla="*/ 782885 w 1047575"/>
                <a:gd name="connsiteY85" fmla="*/ 956594 h 2179194"/>
                <a:gd name="connsiteX86" fmla="*/ 780701 w 1047575"/>
                <a:gd name="connsiteY86" fmla="*/ 959186 h 2179194"/>
                <a:gd name="connsiteX87" fmla="*/ 778245 w 1047575"/>
                <a:gd name="connsiteY87" fmla="*/ 961641 h 2179194"/>
                <a:gd name="connsiteX88" fmla="*/ 775927 w 1047575"/>
                <a:gd name="connsiteY88" fmla="*/ 963960 h 2179194"/>
                <a:gd name="connsiteX89" fmla="*/ 773333 w 1047575"/>
                <a:gd name="connsiteY89" fmla="*/ 966279 h 2179194"/>
                <a:gd name="connsiteX90" fmla="*/ 770741 w 1047575"/>
                <a:gd name="connsiteY90" fmla="*/ 968188 h 2179194"/>
                <a:gd name="connsiteX91" fmla="*/ 767877 w 1047575"/>
                <a:gd name="connsiteY91" fmla="*/ 970234 h 2179194"/>
                <a:gd name="connsiteX92" fmla="*/ 765011 w 1047575"/>
                <a:gd name="connsiteY92" fmla="*/ 972144 h 2179194"/>
                <a:gd name="connsiteX93" fmla="*/ 762009 w 1047575"/>
                <a:gd name="connsiteY93" fmla="*/ 973781 h 2179194"/>
                <a:gd name="connsiteX94" fmla="*/ 759007 w 1047575"/>
                <a:gd name="connsiteY94" fmla="*/ 975418 h 2179194"/>
                <a:gd name="connsiteX95" fmla="*/ 755869 w 1047575"/>
                <a:gd name="connsiteY95" fmla="*/ 976781 h 2179194"/>
                <a:gd name="connsiteX96" fmla="*/ 752731 w 1047575"/>
                <a:gd name="connsiteY96" fmla="*/ 978146 h 2179194"/>
                <a:gd name="connsiteX97" fmla="*/ 749457 w 1047575"/>
                <a:gd name="connsiteY97" fmla="*/ 979100 h 2179194"/>
                <a:gd name="connsiteX98" fmla="*/ 746047 w 1047575"/>
                <a:gd name="connsiteY98" fmla="*/ 980055 h 2179194"/>
                <a:gd name="connsiteX99" fmla="*/ 742635 w 1047575"/>
                <a:gd name="connsiteY99" fmla="*/ 981011 h 2179194"/>
                <a:gd name="connsiteX100" fmla="*/ 739225 w 1047575"/>
                <a:gd name="connsiteY100" fmla="*/ 981556 h 2179194"/>
                <a:gd name="connsiteX101" fmla="*/ 735677 w 1047575"/>
                <a:gd name="connsiteY101" fmla="*/ 981965 h 2179194"/>
                <a:gd name="connsiteX102" fmla="*/ 732129 w 1047575"/>
                <a:gd name="connsiteY102" fmla="*/ 982238 h 2179194"/>
                <a:gd name="connsiteX103" fmla="*/ 728581 w 1047575"/>
                <a:gd name="connsiteY103" fmla="*/ 982374 h 2179194"/>
                <a:gd name="connsiteX104" fmla="*/ 724761 w 1047575"/>
                <a:gd name="connsiteY104" fmla="*/ 982238 h 2179194"/>
                <a:gd name="connsiteX105" fmla="*/ 721215 w 1047575"/>
                <a:gd name="connsiteY105" fmla="*/ 981965 h 2179194"/>
                <a:gd name="connsiteX106" fmla="*/ 717803 w 1047575"/>
                <a:gd name="connsiteY106" fmla="*/ 981556 h 2179194"/>
                <a:gd name="connsiteX107" fmla="*/ 714393 w 1047575"/>
                <a:gd name="connsiteY107" fmla="*/ 981011 h 2179194"/>
                <a:gd name="connsiteX108" fmla="*/ 710981 w 1047575"/>
                <a:gd name="connsiteY108" fmla="*/ 980055 h 2179194"/>
                <a:gd name="connsiteX109" fmla="*/ 707433 w 1047575"/>
                <a:gd name="connsiteY109" fmla="*/ 979100 h 2179194"/>
                <a:gd name="connsiteX110" fmla="*/ 704159 w 1047575"/>
                <a:gd name="connsiteY110" fmla="*/ 978146 h 2179194"/>
                <a:gd name="connsiteX111" fmla="*/ 701021 w 1047575"/>
                <a:gd name="connsiteY111" fmla="*/ 976781 h 2179194"/>
                <a:gd name="connsiteX112" fmla="*/ 697883 w 1047575"/>
                <a:gd name="connsiteY112" fmla="*/ 975418 h 2179194"/>
                <a:gd name="connsiteX113" fmla="*/ 694881 w 1047575"/>
                <a:gd name="connsiteY113" fmla="*/ 973781 h 2179194"/>
                <a:gd name="connsiteX114" fmla="*/ 691879 w 1047575"/>
                <a:gd name="connsiteY114" fmla="*/ 972144 h 2179194"/>
                <a:gd name="connsiteX115" fmla="*/ 689015 w 1047575"/>
                <a:gd name="connsiteY115" fmla="*/ 970234 h 2179194"/>
                <a:gd name="connsiteX116" fmla="*/ 686287 w 1047575"/>
                <a:gd name="connsiteY116" fmla="*/ 968188 h 2179194"/>
                <a:gd name="connsiteX117" fmla="*/ 683557 w 1047575"/>
                <a:gd name="connsiteY117" fmla="*/ 966279 h 2179194"/>
                <a:gd name="connsiteX118" fmla="*/ 680965 w 1047575"/>
                <a:gd name="connsiteY118" fmla="*/ 963960 h 2179194"/>
                <a:gd name="connsiteX119" fmla="*/ 678645 w 1047575"/>
                <a:gd name="connsiteY119" fmla="*/ 961641 h 2179194"/>
                <a:gd name="connsiteX120" fmla="*/ 676327 w 1047575"/>
                <a:gd name="connsiteY120" fmla="*/ 959186 h 2179194"/>
                <a:gd name="connsiteX121" fmla="*/ 674007 w 1047575"/>
                <a:gd name="connsiteY121" fmla="*/ 956594 h 2179194"/>
                <a:gd name="connsiteX122" fmla="*/ 671959 w 1047575"/>
                <a:gd name="connsiteY122" fmla="*/ 953866 h 2179194"/>
                <a:gd name="connsiteX123" fmla="*/ 670049 w 1047575"/>
                <a:gd name="connsiteY123" fmla="*/ 951274 h 2179194"/>
                <a:gd name="connsiteX124" fmla="*/ 668139 w 1047575"/>
                <a:gd name="connsiteY124" fmla="*/ 948410 h 2179194"/>
                <a:gd name="connsiteX125" fmla="*/ 666367 w 1047575"/>
                <a:gd name="connsiteY125" fmla="*/ 945409 h 2179194"/>
                <a:gd name="connsiteX126" fmla="*/ 664865 w 1047575"/>
                <a:gd name="connsiteY126" fmla="*/ 942408 h 2179194"/>
                <a:gd name="connsiteX127" fmla="*/ 663365 w 1047575"/>
                <a:gd name="connsiteY127" fmla="*/ 939134 h 2179194"/>
                <a:gd name="connsiteX128" fmla="*/ 662137 w 1047575"/>
                <a:gd name="connsiteY128" fmla="*/ 935861 h 2179194"/>
                <a:gd name="connsiteX129" fmla="*/ 661045 w 1047575"/>
                <a:gd name="connsiteY129" fmla="*/ 932723 h 2179194"/>
                <a:gd name="connsiteX130" fmla="*/ 660089 w 1047575"/>
                <a:gd name="connsiteY130" fmla="*/ 929313 h 2179194"/>
                <a:gd name="connsiteX131" fmla="*/ 659271 w 1047575"/>
                <a:gd name="connsiteY131" fmla="*/ 925903 h 2179194"/>
                <a:gd name="connsiteX132" fmla="*/ 658725 w 1047575"/>
                <a:gd name="connsiteY132" fmla="*/ 922493 h 2179194"/>
                <a:gd name="connsiteX133" fmla="*/ 658317 w 1047575"/>
                <a:gd name="connsiteY133" fmla="*/ 918946 h 2179194"/>
                <a:gd name="connsiteX134" fmla="*/ 658043 w 1047575"/>
                <a:gd name="connsiteY134" fmla="*/ 915264 h 2179194"/>
                <a:gd name="connsiteX135" fmla="*/ 657907 w 1047575"/>
                <a:gd name="connsiteY135" fmla="*/ 911717 h 2179194"/>
                <a:gd name="connsiteX136" fmla="*/ 657907 w 1047575"/>
                <a:gd name="connsiteY136" fmla="*/ 17596 h 2179194"/>
                <a:gd name="connsiteX137" fmla="*/ 649857 w 1047575"/>
                <a:gd name="connsiteY137" fmla="*/ 15414 h 2179194"/>
                <a:gd name="connsiteX138" fmla="*/ 641671 w 1047575"/>
                <a:gd name="connsiteY138" fmla="*/ 13504 h 2179194"/>
                <a:gd name="connsiteX139" fmla="*/ 633485 w 1047575"/>
                <a:gd name="connsiteY139" fmla="*/ 11730 h 2179194"/>
                <a:gd name="connsiteX140" fmla="*/ 625435 w 1047575"/>
                <a:gd name="connsiteY140" fmla="*/ 9958 h 2179194"/>
                <a:gd name="connsiteX141" fmla="*/ 617111 w 1047575"/>
                <a:gd name="connsiteY141" fmla="*/ 8457 h 2179194"/>
                <a:gd name="connsiteX142" fmla="*/ 608789 w 1047575"/>
                <a:gd name="connsiteY142" fmla="*/ 6957 h 2179194"/>
                <a:gd name="connsiteX143" fmla="*/ 600467 w 1047575"/>
                <a:gd name="connsiteY143" fmla="*/ 5729 h 2179194"/>
                <a:gd name="connsiteX144" fmla="*/ 592143 w 1047575"/>
                <a:gd name="connsiteY144" fmla="*/ 4501 h 2179194"/>
                <a:gd name="connsiteX145" fmla="*/ 583821 w 1047575"/>
                <a:gd name="connsiteY145" fmla="*/ 3410 h 2179194"/>
                <a:gd name="connsiteX146" fmla="*/ 575361 w 1047575"/>
                <a:gd name="connsiteY146" fmla="*/ 2592 h 2179194"/>
                <a:gd name="connsiteX147" fmla="*/ 566767 w 1047575"/>
                <a:gd name="connsiteY147" fmla="*/ 1773 h 2179194"/>
                <a:gd name="connsiteX148" fmla="*/ 558307 w 1047575"/>
                <a:gd name="connsiteY148" fmla="*/ 1091 h 2179194"/>
                <a:gd name="connsiteX149" fmla="*/ 549711 w 1047575"/>
                <a:gd name="connsiteY149" fmla="*/ 545 h 2179194"/>
                <a:gd name="connsiteX150" fmla="*/ 541115 w 1047575"/>
                <a:gd name="connsiteY150" fmla="*/ 273 h 2179194"/>
                <a:gd name="connsiteX151" fmla="*/ 532383 w 1047575"/>
                <a:gd name="connsiteY151" fmla="*/ 0 h 2179194"/>
                <a:gd name="connsiteX152" fmla="*/ 523787 w 1047575"/>
                <a:gd name="connsiteY152" fmla="*/ 0 h 2179194"/>
                <a:gd name="connsiteX153" fmla="*/ 516011 w 1047575"/>
                <a:gd name="connsiteY153" fmla="*/ 0 h 2179194"/>
                <a:gd name="connsiteX154" fmla="*/ 508233 w 1047575"/>
                <a:gd name="connsiteY154" fmla="*/ 273 h 2179194"/>
                <a:gd name="connsiteX155" fmla="*/ 500457 w 1047575"/>
                <a:gd name="connsiteY155" fmla="*/ 545 h 2179194"/>
                <a:gd name="connsiteX156" fmla="*/ 492817 w 1047575"/>
                <a:gd name="connsiteY156" fmla="*/ 819 h 2179194"/>
                <a:gd name="connsiteX157" fmla="*/ 485039 w 1047575"/>
                <a:gd name="connsiteY157" fmla="*/ 1364 h 2179194"/>
                <a:gd name="connsiteX158" fmla="*/ 477535 w 1047575"/>
                <a:gd name="connsiteY158" fmla="*/ 2046 h 2179194"/>
                <a:gd name="connsiteX159" fmla="*/ 469895 w 1047575"/>
                <a:gd name="connsiteY159" fmla="*/ 2728 h 2179194"/>
                <a:gd name="connsiteX160" fmla="*/ 462253 w 1047575"/>
                <a:gd name="connsiteY160" fmla="*/ 3547 h 2179194"/>
                <a:gd name="connsiteX161" fmla="*/ 454749 w 1047575"/>
                <a:gd name="connsiteY161" fmla="*/ 4638 h 2179194"/>
                <a:gd name="connsiteX162" fmla="*/ 447109 w 1047575"/>
                <a:gd name="connsiteY162" fmla="*/ 5593 h 2179194"/>
                <a:gd name="connsiteX163" fmla="*/ 439741 w 1047575"/>
                <a:gd name="connsiteY163" fmla="*/ 6820 h 2179194"/>
                <a:gd name="connsiteX164" fmla="*/ 432237 w 1047575"/>
                <a:gd name="connsiteY164" fmla="*/ 8184 h 2179194"/>
                <a:gd name="connsiteX165" fmla="*/ 424869 w 1047575"/>
                <a:gd name="connsiteY165" fmla="*/ 9412 h 2179194"/>
                <a:gd name="connsiteX166" fmla="*/ 417365 w 1047575"/>
                <a:gd name="connsiteY166" fmla="*/ 11048 h 2179194"/>
                <a:gd name="connsiteX167" fmla="*/ 410135 w 1047575"/>
                <a:gd name="connsiteY167" fmla="*/ 12549 h 2179194"/>
                <a:gd name="connsiteX168" fmla="*/ 402767 w 1047575"/>
                <a:gd name="connsiteY168" fmla="*/ 14186 h 2179194"/>
                <a:gd name="connsiteX169" fmla="*/ 402767 w 1047575"/>
                <a:gd name="connsiteY169" fmla="*/ 911717 h 2179194"/>
                <a:gd name="connsiteX170" fmla="*/ 402631 w 1047575"/>
                <a:gd name="connsiteY170" fmla="*/ 915264 h 2179194"/>
                <a:gd name="connsiteX171" fmla="*/ 402357 w 1047575"/>
                <a:gd name="connsiteY171" fmla="*/ 918946 h 2179194"/>
                <a:gd name="connsiteX172" fmla="*/ 401949 w 1047575"/>
                <a:gd name="connsiteY172" fmla="*/ 922493 h 2179194"/>
                <a:gd name="connsiteX173" fmla="*/ 401403 w 1047575"/>
                <a:gd name="connsiteY173" fmla="*/ 925903 h 2179194"/>
                <a:gd name="connsiteX174" fmla="*/ 400583 w 1047575"/>
                <a:gd name="connsiteY174" fmla="*/ 929313 h 2179194"/>
                <a:gd name="connsiteX175" fmla="*/ 399629 w 1047575"/>
                <a:gd name="connsiteY175" fmla="*/ 932723 h 2179194"/>
                <a:gd name="connsiteX176" fmla="*/ 398537 w 1047575"/>
                <a:gd name="connsiteY176" fmla="*/ 935861 h 2179194"/>
                <a:gd name="connsiteX177" fmla="*/ 397173 w 1047575"/>
                <a:gd name="connsiteY177" fmla="*/ 939134 h 2179194"/>
                <a:gd name="connsiteX178" fmla="*/ 395809 w 1047575"/>
                <a:gd name="connsiteY178" fmla="*/ 942408 h 2179194"/>
                <a:gd name="connsiteX179" fmla="*/ 394171 w 1047575"/>
                <a:gd name="connsiteY179" fmla="*/ 945409 h 2179194"/>
                <a:gd name="connsiteX180" fmla="*/ 392535 w 1047575"/>
                <a:gd name="connsiteY180" fmla="*/ 948410 h 2179194"/>
                <a:gd name="connsiteX181" fmla="*/ 390623 w 1047575"/>
                <a:gd name="connsiteY181" fmla="*/ 951274 h 2179194"/>
                <a:gd name="connsiteX182" fmla="*/ 388851 w 1047575"/>
                <a:gd name="connsiteY182" fmla="*/ 953866 h 2179194"/>
                <a:gd name="connsiteX183" fmla="*/ 386667 w 1047575"/>
                <a:gd name="connsiteY183" fmla="*/ 956594 h 2179194"/>
                <a:gd name="connsiteX184" fmla="*/ 384349 w 1047575"/>
                <a:gd name="connsiteY184" fmla="*/ 959186 h 2179194"/>
                <a:gd name="connsiteX185" fmla="*/ 382027 w 1047575"/>
                <a:gd name="connsiteY185" fmla="*/ 961641 h 2179194"/>
                <a:gd name="connsiteX186" fmla="*/ 379573 w 1047575"/>
                <a:gd name="connsiteY186" fmla="*/ 963960 h 2179194"/>
                <a:gd name="connsiteX187" fmla="*/ 377117 w 1047575"/>
                <a:gd name="connsiteY187" fmla="*/ 966279 h 2179194"/>
                <a:gd name="connsiteX188" fmla="*/ 374387 w 1047575"/>
                <a:gd name="connsiteY188" fmla="*/ 968188 h 2179194"/>
                <a:gd name="connsiteX189" fmla="*/ 371659 w 1047575"/>
                <a:gd name="connsiteY189" fmla="*/ 970234 h 2179194"/>
                <a:gd name="connsiteX190" fmla="*/ 368793 w 1047575"/>
                <a:gd name="connsiteY190" fmla="*/ 972144 h 2179194"/>
                <a:gd name="connsiteX191" fmla="*/ 365793 w 1047575"/>
                <a:gd name="connsiteY191" fmla="*/ 973781 h 2179194"/>
                <a:gd name="connsiteX192" fmla="*/ 362791 w 1047575"/>
                <a:gd name="connsiteY192" fmla="*/ 975418 h 2179194"/>
                <a:gd name="connsiteX193" fmla="*/ 359653 w 1047575"/>
                <a:gd name="connsiteY193" fmla="*/ 976781 h 2179194"/>
                <a:gd name="connsiteX194" fmla="*/ 356515 w 1047575"/>
                <a:gd name="connsiteY194" fmla="*/ 978146 h 2179194"/>
                <a:gd name="connsiteX195" fmla="*/ 353239 w 1047575"/>
                <a:gd name="connsiteY195" fmla="*/ 979100 h 2179194"/>
                <a:gd name="connsiteX196" fmla="*/ 349693 w 1047575"/>
                <a:gd name="connsiteY196" fmla="*/ 980055 h 2179194"/>
                <a:gd name="connsiteX197" fmla="*/ 346417 w 1047575"/>
                <a:gd name="connsiteY197" fmla="*/ 981011 h 2179194"/>
                <a:gd name="connsiteX198" fmla="*/ 342871 w 1047575"/>
                <a:gd name="connsiteY198" fmla="*/ 981556 h 2179194"/>
                <a:gd name="connsiteX199" fmla="*/ 339459 w 1047575"/>
                <a:gd name="connsiteY199" fmla="*/ 981965 h 2179194"/>
                <a:gd name="connsiteX200" fmla="*/ 335911 w 1047575"/>
                <a:gd name="connsiteY200" fmla="*/ 982238 h 2179194"/>
                <a:gd name="connsiteX201" fmla="*/ 332227 w 1047575"/>
                <a:gd name="connsiteY201" fmla="*/ 982374 h 2179194"/>
                <a:gd name="connsiteX202" fmla="*/ 328545 w 1047575"/>
                <a:gd name="connsiteY202" fmla="*/ 982238 h 2179194"/>
                <a:gd name="connsiteX203" fmla="*/ 324997 w 1047575"/>
                <a:gd name="connsiteY203" fmla="*/ 981965 h 2179194"/>
                <a:gd name="connsiteX204" fmla="*/ 321587 w 1047575"/>
                <a:gd name="connsiteY204" fmla="*/ 981556 h 2179194"/>
                <a:gd name="connsiteX205" fmla="*/ 318039 w 1047575"/>
                <a:gd name="connsiteY205" fmla="*/ 981011 h 2179194"/>
                <a:gd name="connsiteX206" fmla="*/ 314627 w 1047575"/>
                <a:gd name="connsiteY206" fmla="*/ 980055 h 2179194"/>
                <a:gd name="connsiteX207" fmla="*/ 311217 w 1047575"/>
                <a:gd name="connsiteY207" fmla="*/ 979100 h 2179194"/>
                <a:gd name="connsiteX208" fmla="*/ 307943 w 1047575"/>
                <a:gd name="connsiteY208" fmla="*/ 978146 h 2179194"/>
                <a:gd name="connsiteX209" fmla="*/ 304803 w 1047575"/>
                <a:gd name="connsiteY209" fmla="*/ 976781 h 2179194"/>
                <a:gd name="connsiteX210" fmla="*/ 301665 w 1047575"/>
                <a:gd name="connsiteY210" fmla="*/ 975418 h 2179194"/>
                <a:gd name="connsiteX211" fmla="*/ 298665 w 1047575"/>
                <a:gd name="connsiteY211" fmla="*/ 973781 h 2179194"/>
                <a:gd name="connsiteX212" fmla="*/ 295663 w 1047575"/>
                <a:gd name="connsiteY212" fmla="*/ 972144 h 2179194"/>
                <a:gd name="connsiteX213" fmla="*/ 292797 w 1047575"/>
                <a:gd name="connsiteY213" fmla="*/ 970234 h 2179194"/>
                <a:gd name="connsiteX214" fmla="*/ 290069 w 1047575"/>
                <a:gd name="connsiteY214" fmla="*/ 968188 h 2179194"/>
                <a:gd name="connsiteX215" fmla="*/ 287339 w 1047575"/>
                <a:gd name="connsiteY215" fmla="*/ 966279 h 2179194"/>
                <a:gd name="connsiteX216" fmla="*/ 284747 w 1047575"/>
                <a:gd name="connsiteY216" fmla="*/ 963960 h 2179194"/>
                <a:gd name="connsiteX217" fmla="*/ 282427 w 1047575"/>
                <a:gd name="connsiteY217" fmla="*/ 961641 h 2179194"/>
                <a:gd name="connsiteX218" fmla="*/ 280109 w 1047575"/>
                <a:gd name="connsiteY218" fmla="*/ 959186 h 2179194"/>
                <a:gd name="connsiteX219" fmla="*/ 277789 w 1047575"/>
                <a:gd name="connsiteY219" fmla="*/ 956594 h 2179194"/>
                <a:gd name="connsiteX220" fmla="*/ 275607 w 1047575"/>
                <a:gd name="connsiteY220" fmla="*/ 953866 h 2179194"/>
                <a:gd name="connsiteX221" fmla="*/ 273831 w 1047575"/>
                <a:gd name="connsiteY221" fmla="*/ 951274 h 2179194"/>
                <a:gd name="connsiteX222" fmla="*/ 271921 w 1047575"/>
                <a:gd name="connsiteY222" fmla="*/ 948410 h 2179194"/>
                <a:gd name="connsiteX223" fmla="*/ 270149 w 1047575"/>
                <a:gd name="connsiteY223" fmla="*/ 945409 h 2179194"/>
                <a:gd name="connsiteX224" fmla="*/ 268647 w 1047575"/>
                <a:gd name="connsiteY224" fmla="*/ 942408 h 2179194"/>
                <a:gd name="connsiteX225" fmla="*/ 267147 w 1047575"/>
                <a:gd name="connsiteY225" fmla="*/ 939134 h 2179194"/>
                <a:gd name="connsiteX226" fmla="*/ 265919 w 1047575"/>
                <a:gd name="connsiteY226" fmla="*/ 935861 h 2179194"/>
                <a:gd name="connsiteX227" fmla="*/ 264827 w 1047575"/>
                <a:gd name="connsiteY227" fmla="*/ 932723 h 2179194"/>
                <a:gd name="connsiteX228" fmla="*/ 263873 w 1047575"/>
                <a:gd name="connsiteY228" fmla="*/ 929313 h 2179194"/>
                <a:gd name="connsiteX229" fmla="*/ 263053 w 1047575"/>
                <a:gd name="connsiteY229" fmla="*/ 925903 h 2179194"/>
                <a:gd name="connsiteX230" fmla="*/ 262509 w 1047575"/>
                <a:gd name="connsiteY230" fmla="*/ 922493 h 2179194"/>
                <a:gd name="connsiteX231" fmla="*/ 262099 w 1047575"/>
                <a:gd name="connsiteY231" fmla="*/ 918946 h 2179194"/>
                <a:gd name="connsiteX232" fmla="*/ 261825 w 1047575"/>
                <a:gd name="connsiteY232" fmla="*/ 915264 h 2179194"/>
                <a:gd name="connsiteX233" fmla="*/ 261689 w 1047575"/>
                <a:gd name="connsiteY233" fmla="*/ 911717 h 2179194"/>
                <a:gd name="connsiteX234" fmla="*/ 261689 w 1047575"/>
                <a:gd name="connsiteY234" fmla="*/ 70793 h 2179194"/>
                <a:gd name="connsiteX235" fmla="*/ 247227 w 1047575"/>
                <a:gd name="connsiteY235" fmla="*/ 79523 h 2179194"/>
                <a:gd name="connsiteX236" fmla="*/ 233037 w 1047575"/>
                <a:gd name="connsiteY236" fmla="*/ 88799 h 2179194"/>
                <a:gd name="connsiteX237" fmla="*/ 219121 w 1047575"/>
                <a:gd name="connsiteY237" fmla="*/ 98347 h 2179194"/>
                <a:gd name="connsiteX238" fmla="*/ 205613 w 1047575"/>
                <a:gd name="connsiteY238" fmla="*/ 108440 h 2179194"/>
                <a:gd name="connsiteX239" fmla="*/ 192378 w 1047575"/>
                <a:gd name="connsiteY239" fmla="*/ 118943 h 2179194"/>
                <a:gd name="connsiteX240" fmla="*/ 179553 w 1047575"/>
                <a:gd name="connsiteY240" fmla="*/ 129855 h 2179194"/>
                <a:gd name="connsiteX241" fmla="*/ 167138 w 1047575"/>
                <a:gd name="connsiteY241" fmla="*/ 141177 h 2179194"/>
                <a:gd name="connsiteX242" fmla="*/ 154858 w 1047575"/>
                <a:gd name="connsiteY242" fmla="*/ 152907 h 2179194"/>
                <a:gd name="connsiteX243" fmla="*/ 143124 w 1047575"/>
                <a:gd name="connsiteY243" fmla="*/ 164911 h 2179194"/>
                <a:gd name="connsiteX244" fmla="*/ 131800 w 1047575"/>
                <a:gd name="connsiteY244" fmla="*/ 177324 h 2179194"/>
                <a:gd name="connsiteX245" fmla="*/ 120885 w 1047575"/>
                <a:gd name="connsiteY245" fmla="*/ 190009 h 2179194"/>
                <a:gd name="connsiteX246" fmla="*/ 110243 w 1047575"/>
                <a:gd name="connsiteY246" fmla="*/ 203240 h 2179194"/>
                <a:gd name="connsiteX247" fmla="*/ 100146 w 1047575"/>
                <a:gd name="connsiteY247" fmla="*/ 216607 h 2179194"/>
                <a:gd name="connsiteX248" fmla="*/ 90459 w 1047575"/>
                <a:gd name="connsiteY248" fmla="*/ 230521 h 2179194"/>
                <a:gd name="connsiteX249" fmla="*/ 81045 w 1047575"/>
                <a:gd name="connsiteY249" fmla="*/ 244707 h 2179194"/>
                <a:gd name="connsiteX250" fmla="*/ 72176 w 1047575"/>
                <a:gd name="connsiteY250" fmla="*/ 259166 h 2179194"/>
                <a:gd name="connsiteX251" fmla="*/ 63990 w 1047575"/>
                <a:gd name="connsiteY251" fmla="*/ 273897 h 2179194"/>
                <a:gd name="connsiteX252" fmla="*/ 55940 w 1047575"/>
                <a:gd name="connsiteY252" fmla="*/ 288902 h 2179194"/>
                <a:gd name="connsiteX253" fmla="*/ 48436 w 1047575"/>
                <a:gd name="connsiteY253" fmla="*/ 304042 h 2179194"/>
                <a:gd name="connsiteX254" fmla="*/ 41614 w 1047575"/>
                <a:gd name="connsiteY254" fmla="*/ 319592 h 2179194"/>
                <a:gd name="connsiteX255" fmla="*/ 35201 w 1047575"/>
                <a:gd name="connsiteY255" fmla="*/ 335551 h 2179194"/>
                <a:gd name="connsiteX256" fmla="*/ 29198 w 1047575"/>
                <a:gd name="connsiteY256" fmla="*/ 351510 h 2179194"/>
                <a:gd name="connsiteX257" fmla="*/ 23877 w 1047575"/>
                <a:gd name="connsiteY257" fmla="*/ 367878 h 2179194"/>
                <a:gd name="connsiteX258" fmla="*/ 18829 w 1047575"/>
                <a:gd name="connsiteY258" fmla="*/ 384383 h 2179194"/>
                <a:gd name="connsiteX259" fmla="*/ 14599 w 1047575"/>
                <a:gd name="connsiteY259" fmla="*/ 401161 h 2179194"/>
                <a:gd name="connsiteX260" fmla="*/ 10779 w 1047575"/>
                <a:gd name="connsiteY260" fmla="*/ 418212 h 2179194"/>
                <a:gd name="connsiteX261" fmla="*/ 7641 w 1047575"/>
                <a:gd name="connsiteY261" fmla="*/ 435398 h 2179194"/>
                <a:gd name="connsiteX262" fmla="*/ 4912 w 1047575"/>
                <a:gd name="connsiteY262" fmla="*/ 452721 h 2179194"/>
                <a:gd name="connsiteX263" fmla="*/ 2729 w 1047575"/>
                <a:gd name="connsiteY263" fmla="*/ 470044 h 2179194"/>
                <a:gd name="connsiteX264" fmla="*/ 1228 w 1047575"/>
                <a:gd name="connsiteY264" fmla="*/ 487777 h 2179194"/>
                <a:gd name="connsiteX265" fmla="*/ 273 w 1047575"/>
                <a:gd name="connsiteY265" fmla="*/ 505646 h 2179194"/>
                <a:gd name="connsiteX266" fmla="*/ 0 w 1047575"/>
                <a:gd name="connsiteY266" fmla="*/ 523787 h 2179194"/>
                <a:gd name="connsiteX267" fmla="*/ 0 w 1047575"/>
                <a:gd name="connsiteY267" fmla="*/ 842561 h 2179194"/>
                <a:gd name="connsiteX268" fmla="*/ 546 w 1047575"/>
                <a:gd name="connsiteY268" fmla="*/ 865341 h 2179194"/>
                <a:gd name="connsiteX269" fmla="*/ 2047 w 1047575"/>
                <a:gd name="connsiteY269" fmla="*/ 888119 h 2179194"/>
                <a:gd name="connsiteX270" fmla="*/ 4503 w 1047575"/>
                <a:gd name="connsiteY270" fmla="*/ 910627 h 2179194"/>
                <a:gd name="connsiteX271" fmla="*/ 7913 w 1047575"/>
                <a:gd name="connsiteY271" fmla="*/ 932860 h 2179194"/>
                <a:gd name="connsiteX272" fmla="*/ 12143 w 1047575"/>
                <a:gd name="connsiteY272" fmla="*/ 954821 h 2179194"/>
                <a:gd name="connsiteX273" fmla="*/ 17464 w 1047575"/>
                <a:gd name="connsiteY273" fmla="*/ 976236 h 2179194"/>
                <a:gd name="connsiteX274" fmla="*/ 23604 w 1047575"/>
                <a:gd name="connsiteY274" fmla="*/ 997378 h 2179194"/>
                <a:gd name="connsiteX275" fmla="*/ 30562 w 1047575"/>
                <a:gd name="connsiteY275" fmla="*/ 1018249 h 2179194"/>
                <a:gd name="connsiteX276" fmla="*/ 38339 w 1047575"/>
                <a:gd name="connsiteY276" fmla="*/ 1038709 h 2179194"/>
                <a:gd name="connsiteX277" fmla="*/ 47072 w 1047575"/>
                <a:gd name="connsiteY277" fmla="*/ 1058760 h 2179194"/>
                <a:gd name="connsiteX278" fmla="*/ 56485 w 1047575"/>
                <a:gd name="connsiteY278" fmla="*/ 1078402 h 2179194"/>
                <a:gd name="connsiteX279" fmla="*/ 66855 w 1047575"/>
                <a:gd name="connsiteY279" fmla="*/ 1097499 h 2179194"/>
                <a:gd name="connsiteX280" fmla="*/ 77634 w 1047575"/>
                <a:gd name="connsiteY280" fmla="*/ 1116049 h 2179194"/>
                <a:gd name="connsiteX281" fmla="*/ 89367 w 1047575"/>
                <a:gd name="connsiteY281" fmla="*/ 1134327 h 2179194"/>
                <a:gd name="connsiteX282" fmla="*/ 101784 w 1047575"/>
                <a:gd name="connsiteY282" fmla="*/ 1151923 h 2179194"/>
                <a:gd name="connsiteX283" fmla="*/ 115018 w 1047575"/>
                <a:gd name="connsiteY283" fmla="*/ 1168973 h 2179194"/>
                <a:gd name="connsiteX284" fmla="*/ 128935 w 1047575"/>
                <a:gd name="connsiteY284" fmla="*/ 1185478 h 2179194"/>
                <a:gd name="connsiteX285" fmla="*/ 143261 w 1047575"/>
                <a:gd name="connsiteY285" fmla="*/ 1201437 h 2179194"/>
                <a:gd name="connsiteX286" fmla="*/ 158542 w 1047575"/>
                <a:gd name="connsiteY286" fmla="*/ 1216851 h 2179194"/>
                <a:gd name="connsiteX287" fmla="*/ 174232 w 1047575"/>
                <a:gd name="connsiteY287" fmla="*/ 1231582 h 2179194"/>
                <a:gd name="connsiteX288" fmla="*/ 190469 w 1047575"/>
                <a:gd name="connsiteY288" fmla="*/ 1245632 h 2179194"/>
                <a:gd name="connsiteX289" fmla="*/ 207387 w 1047575"/>
                <a:gd name="connsiteY289" fmla="*/ 1258999 h 2179194"/>
                <a:gd name="connsiteX290" fmla="*/ 224714 w 1047575"/>
                <a:gd name="connsiteY290" fmla="*/ 1271685 h 2179194"/>
                <a:gd name="connsiteX291" fmla="*/ 242724 w 1047575"/>
                <a:gd name="connsiteY291" fmla="*/ 1283688 h 2179194"/>
                <a:gd name="connsiteX292" fmla="*/ 261144 w 1047575"/>
                <a:gd name="connsiteY292" fmla="*/ 1295009 h 2179194"/>
                <a:gd name="connsiteX293" fmla="*/ 280109 w 1047575"/>
                <a:gd name="connsiteY293" fmla="*/ 1305649 h 2179194"/>
                <a:gd name="connsiteX294" fmla="*/ 299483 w 1047575"/>
                <a:gd name="connsiteY294" fmla="*/ 1315334 h 2179194"/>
                <a:gd name="connsiteX295" fmla="*/ 319403 w 1047575"/>
                <a:gd name="connsiteY295" fmla="*/ 1324337 h 2179194"/>
                <a:gd name="connsiteX296" fmla="*/ 339733 w 1047575"/>
                <a:gd name="connsiteY296" fmla="*/ 1332520 h 2179194"/>
                <a:gd name="connsiteX297" fmla="*/ 360335 w 1047575"/>
                <a:gd name="connsiteY297" fmla="*/ 1339750 h 2179194"/>
                <a:gd name="connsiteX298" fmla="*/ 381347 w 1047575"/>
                <a:gd name="connsiteY298" fmla="*/ 1346433 h 2179194"/>
                <a:gd name="connsiteX299" fmla="*/ 402767 w 1047575"/>
                <a:gd name="connsiteY299" fmla="*/ 1351890 h 2179194"/>
                <a:gd name="connsiteX300" fmla="*/ 402767 w 1047575"/>
                <a:gd name="connsiteY300" fmla="*/ 2160760 h 2179194"/>
                <a:gd name="connsiteX301" fmla="*/ 402903 w 1047575"/>
                <a:gd name="connsiteY301" fmla="*/ 2167170 h 2179194"/>
                <a:gd name="connsiteX302" fmla="*/ 403585 w 1047575"/>
                <a:gd name="connsiteY302" fmla="*/ 2173581 h 2179194"/>
                <a:gd name="connsiteX303" fmla="*/ 404183 w 1047575"/>
                <a:gd name="connsiteY303" fmla="*/ 2179194 h 2179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Lst>
              <a:rect l="l" t="t" r="r" b="b"/>
              <a:pathLst>
                <a:path w="1047575" h="2179194">
                  <a:moveTo>
                    <a:pt x="404183" y="2179194"/>
                  </a:moveTo>
                  <a:lnTo>
                    <a:pt x="656763" y="2179194"/>
                  </a:lnTo>
                  <a:lnTo>
                    <a:pt x="657361" y="2173581"/>
                  </a:lnTo>
                  <a:lnTo>
                    <a:pt x="658043" y="2167170"/>
                  </a:lnTo>
                  <a:lnTo>
                    <a:pt x="658179" y="2160760"/>
                  </a:lnTo>
                  <a:lnTo>
                    <a:pt x="658179" y="1348480"/>
                  </a:lnTo>
                  <a:lnTo>
                    <a:pt x="678919" y="1342477"/>
                  </a:lnTo>
                  <a:lnTo>
                    <a:pt x="699385" y="1335657"/>
                  </a:lnTo>
                  <a:lnTo>
                    <a:pt x="719305" y="1328019"/>
                  </a:lnTo>
                  <a:lnTo>
                    <a:pt x="739087" y="1319426"/>
                  </a:lnTo>
                  <a:lnTo>
                    <a:pt x="758325" y="1310287"/>
                  </a:lnTo>
                  <a:lnTo>
                    <a:pt x="777153" y="1300329"/>
                  </a:lnTo>
                  <a:lnTo>
                    <a:pt x="795437" y="1289553"/>
                  </a:lnTo>
                  <a:lnTo>
                    <a:pt x="813311" y="1278232"/>
                  </a:lnTo>
                  <a:lnTo>
                    <a:pt x="830637" y="1266092"/>
                  </a:lnTo>
                  <a:lnTo>
                    <a:pt x="847557" y="1253407"/>
                  </a:lnTo>
                  <a:lnTo>
                    <a:pt x="863793" y="1239903"/>
                  </a:lnTo>
                  <a:lnTo>
                    <a:pt x="879619" y="1225990"/>
                  </a:lnTo>
                  <a:lnTo>
                    <a:pt x="894765" y="1211258"/>
                  </a:lnTo>
                  <a:lnTo>
                    <a:pt x="909363" y="1195981"/>
                  </a:lnTo>
                  <a:lnTo>
                    <a:pt x="923279" y="1180022"/>
                  </a:lnTo>
                  <a:lnTo>
                    <a:pt x="936651" y="1163790"/>
                  </a:lnTo>
                  <a:lnTo>
                    <a:pt x="949339" y="1146876"/>
                  </a:lnTo>
                  <a:lnTo>
                    <a:pt x="961347" y="1129416"/>
                  </a:lnTo>
                  <a:lnTo>
                    <a:pt x="972671" y="1111411"/>
                  </a:lnTo>
                  <a:lnTo>
                    <a:pt x="983313" y="1093133"/>
                  </a:lnTo>
                  <a:lnTo>
                    <a:pt x="993137" y="1074174"/>
                  </a:lnTo>
                  <a:lnTo>
                    <a:pt x="1002277" y="1054941"/>
                  </a:lnTo>
                  <a:lnTo>
                    <a:pt x="1010601" y="1035162"/>
                  </a:lnTo>
                  <a:lnTo>
                    <a:pt x="1018241" y="1015110"/>
                  </a:lnTo>
                  <a:lnTo>
                    <a:pt x="1024927" y="994514"/>
                  </a:lnTo>
                  <a:lnTo>
                    <a:pt x="1030793" y="973781"/>
                  </a:lnTo>
                  <a:lnTo>
                    <a:pt x="1035979" y="952638"/>
                  </a:lnTo>
                  <a:lnTo>
                    <a:pt x="1040071" y="931223"/>
                  </a:lnTo>
                  <a:lnTo>
                    <a:pt x="1043345" y="909262"/>
                  </a:lnTo>
                  <a:lnTo>
                    <a:pt x="1045665" y="887302"/>
                  </a:lnTo>
                  <a:lnTo>
                    <a:pt x="1047029" y="864931"/>
                  </a:lnTo>
                  <a:lnTo>
                    <a:pt x="1047575" y="842561"/>
                  </a:lnTo>
                  <a:lnTo>
                    <a:pt x="1047575" y="523787"/>
                  </a:lnTo>
                  <a:lnTo>
                    <a:pt x="1047303" y="506191"/>
                  </a:lnTo>
                  <a:lnTo>
                    <a:pt x="1046347" y="488869"/>
                  </a:lnTo>
                  <a:lnTo>
                    <a:pt x="1044983" y="471681"/>
                  </a:lnTo>
                  <a:lnTo>
                    <a:pt x="1043073" y="454631"/>
                  </a:lnTo>
                  <a:lnTo>
                    <a:pt x="1040481" y="437717"/>
                  </a:lnTo>
                  <a:lnTo>
                    <a:pt x="1037341" y="421076"/>
                  </a:lnTo>
                  <a:lnTo>
                    <a:pt x="1033795" y="404435"/>
                  </a:lnTo>
                  <a:lnTo>
                    <a:pt x="1029565" y="388203"/>
                  </a:lnTo>
                  <a:lnTo>
                    <a:pt x="1025063" y="372107"/>
                  </a:lnTo>
                  <a:lnTo>
                    <a:pt x="1019879" y="356148"/>
                  </a:lnTo>
                  <a:lnTo>
                    <a:pt x="1014283" y="340462"/>
                  </a:lnTo>
                  <a:lnTo>
                    <a:pt x="1008145" y="325048"/>
                  </a:lnTo>
                  <a:lnTo>
                    <a:pt x="1001595" y="309771"/>
                  </a:lnTo>
                  <a:lnTo>
                    <a:pt x="994637" y="294903"/>
                  </a:lnTo>
                  <a:lnTo>
                    <a:pt x="987133" y="280171"/>
                  </a:lnTo>
                  <a:lnTo>
                    <a:pt x="979083" y="265713"/>
                  </a:lnTo>
                  <a:lnTo>
                    <a:pt x="970761" y="251528"/>
                  </a:lnTo>
                  <a:lnTo>
                    <a:pt x="961893" y="237750"/>
                  </a:lnTo>
                  <a:lnTo>
                    <a:pt x="952751" y="224110"/>
                  </a:lnTo>
                  <a:lnTo>
                    <a:pt x="943063" y="210742"/>
                  </a:lnTo>
                  <a:lnTo>
                    <a:pt x="933103" y="197921"/>
                  </a:lnTo>
                  <a:lnTo>
                    <a:pt x="922597" y="185235"/>
                  </a:lnTo>
                  <a:lnTo>
                    <a:pt x="911955" y="172959"/>
                  </a:lnTo>
                  <a:lnTo>
                    <a:pt x="900767" y="161092"/>
                  </a:lnTo>
                  <a:lnTo>
                    <a:pt x="889171" y="149498"/>
                  </a:lnTo>
                  <a:lnTo>
                    <a:pt x="877299" y="138176"/>
                  </a:lnTo>
                  <a:lnTo>
                    <a:pt x="865157" y="127264"/>
                  </a:lnTo>
                  <a:lnTo>
                    <a:pt x="852467" y="116761"/>
                  </a:lnTo>
                  <a:lnTo>
                    <a:pt x="839643" y="106667"/>
                  </a:lnTo>
                  <a:lnTo>
                    <a:pt x="826409" y="96983"/>
                  </a:lnTo>
                  <a:lnTo>
                    <a:pt x="812901" y="87707"/>
                  </a:lnTo>
                  <a:lnTo>
                    <a:pt x="798985" y="78704"/>
                  </a:lnTo>
                  <a:lnTo>
                    <a:pt x="798985" y="911717"/>
                  </a:lnTo>
                  <a:lnTo>
                    <a:pt x="798985" y="915264"/>
                  </a:lnTo>
                  <a:lnTo>
                    <a:pt x="798711" y="918946"/>
                  </a:lnTo>
                  <a:lnTo>
                    <a:pt x="798301" y="922493"/>
                  </a:lnTo>
                  <a:lnTo>
                    <a:pt x="797619" y="925903"/>
                  </a:lnTo>
                  <a:lnTo>
                    <a:pt x="796937" y="929313"/>
                  </a:lnTo>
                  <a:lnTo>
                    <a:pt x="795847" y="932723"/>
                  </a:lnTo>
                  <a:lnTo>
                    <a:pt x="794755" y="935861"/>
                  </a:lnTo>
                  <a:lnTo>
                    <a:pt x="793391" y="939134"/>
                  </a:lnTo>
                  <a:lnTo>
                    <a:pt x="792027" y="942408"/>
                  </a:lnTo>
                  <a:lnTo>
                    <a:pt x="790389" y="945409"/>
                  </a:lnTo>
                  <a:lnTo>
                    <a:pt x="788889" y="948410"/>
                  </a:lnTo>
                  <a:lnTo>
                    <a:pt x="786977" y="951274"/>
                  </a:lnTo>
                  <a:lnTo>
                    <a:pt x="785067" y="953866"/>
                  </a:lnTo>
                  <a:lnTo>
                    <a:pt x="782885" y="956594"/>
                  </a:lnTo>
                  <a:lnTo>
                    <a:pt x="780701" y="959186"/>
                  </a:lnTo>
                  <a:lnTo>
                    <a:pt x="778245" y="961641"/>
                  </a:lnTo>
                  <a:lnTo>
                    <a:pt x="775927" y="963960"/>
                  </a:lnTo>
                  <a:lnTo>
                    <a:pt x="773333" y="966279"/>
                  </a:lnTo>
                  <a:lnTo>
                    <a:pt x="770741" y="968188"/>
                  </a:lnTo>
                  <a:lnTo>
                    <a:pt x="767877" y="970234"/>
                  </a:lnTo>
                  <a:lnTo>
                    <a:pt x="765011" y="972144"/>
                  </a:lnTo>
                  <a:lnTo>
                    <a:pt x="762009" y="973781"/>
                  </a:lnTo>
                  <a:lnTo>
                    <a:pt x="759007" y="975418"/>
                  </a:lnTo>
                  <a:lnTo>
                    <a:pt x="755869" y="976781"/>
                  </a:lnTo>
                  <a:lnTo>
                    <a:pt x="752731" y="978146"/>
                  </a:lnTo>
                  <a:lnTo>
                    <a:pt x="749457" y="979100"/>
                  </a:lnTo>
                  <a:lnTo>
                    <a:pt x="746047" y="980055"/>
                  </a:lnTo>
                  <a:lnTo>
                    <a:pt x="742635" y="981011"/>
                  </a:lnTo>
                  <a:lnTo>
                    <a:pt x="739225" y="981556"/>
                  </a:lnTo>
                  <a:lnTo>
                    <a:pt x="735677" y="981965"/>
                  </a:lnTo>
                  <a:lnTo>
                    <a:pt x="732129" y="982238"/>
                  </a:lnTo>
                  <a:lnTo>
                    <a:pt x="728581" y="982374"/>
                  </a:lnTo>
                  <a:lnTo>
                    <a:pt x="724761" y="982238"/>
                  </a:lnTo>
                  <a:lnTo>
                    <a:pt x="721215" y="981965"/>
                  </a:lnTo>
                  <a:lnTo>
                    <a:pt x="717803" y="981556"/>
                  </a:lnTo>
                  <a:lnTo>
                    <a:pt x="714393" y="981011"/>
                  </a:lnTo>
                  <a:lnTo>
                    <a:pt x="710981" y="980055"/>
                  </a:lnTo>
                  <a:lnTo>
                    <a:pt x="707433" y="979100"/>
                  </a:lnTo>
                  <a:lnTo>
                    <a:pt x="704159" y="978146"/>
                  </a:lnTo>
                  <a:lnTo>
                    <a:pt x="701021" y="976781"/>
                  </a:lnTo>
                  <a:lnTo>
                    <a:pt x="697883" y="975418"/>
                  </a:lnTo>
                  <a:lnTo>
                    <a:pt x="694881" y="973781"/>
                  </a:lnTo>
                  <a:lnTo>
                    <a:pt x="691879" y="972144"/>
                  </a:lnTo>
                  <a:lnTo>
                    <a:pt x="689015" y="970234"/>
                  </a:lnTo>
                  <a:lnTo>
                    <a:pt x="686287" y="968188"/>
                  </a:lnTo>
                  <a:lnTo>
                    <a:pt x="683557" y="966279"/>
                  </a:lnTo>
                  <a:lnTo>
                    <a:pt x="680965" y="963960"/>
                  </a:lnTo>
                  <a:lnTo>
                    <a:pt x="678645" y="961641"/>
                  </a:lnTo>
                  <a:lnTo>
                    <a:pt x="676327" y="959186"/>
                  </a:lnTo>
                  <a:lnTo>
                    <a:pt x="674007" y="956594"/>
                  </a:lnTo>
                  <a:lnTo>
                    <a:pt x="671959" y="953866"/>
                  </a:lnTo>
                  <a:lnTo>
                    <a:pt x="670049" y="951274"/>
                  </a:lnTo>
                  <a:lnTo>
                    <a:pt x="668139" y="948410"/>
                  </a:lnTo>
                  <a:lnTo>
                    <a:pt x="666367" y="945409"/>
                  </a:lnTo>
                  <a:lnTo>
                    <a:pt x="664865" y="942408"/>
                  </a:lnTo>
                  <a:lnTo>
                    <a:pt x="663365" y="939134"/>
                  </a:lnTo>
                  <a:lnTo>
                    <a:pt x="662137" y="935861"/>
                  </a:lnTo>
                  <a:lnTo>
                    <a:pt x="661045" y="932723"/>
                  </a:lnTo>
                  <a:lnTo>
                    <a:pt x="660089" y="929313"/>
                  </a:lnTo>
                  <a:lnTo>
                    <a:pt x="659271" y="925903"/>
                  </a:lnTo>
                  <a:lnTo>
                    <a:pt x="658725" y="922493"/>
                  </a:lnTo>
                  <a:lnTo>
                    <a:pt x="658317" y="918946"/>
                  </a:lnTo>
                  <a:lnTo>
                    <a:pt x="658043" y="915264"/>
                  </a:lnTo>
                  <a:lnTo>
                    <a:pt x="657907" y="911717"/>
                  </a:lnTo>
                  <a:lnTo>
                    <a:pt x="657907" y="17596"/>
                  </a:lnTo>
                  <a:lnTo>
                    <a:pt x="649857" y="15414"/>
                  </a:lnTo>
                  <a:lnTo>
                    <a:pt x="641671" y="13504"/>
                  </a:lnTo>
                  <a:lnTo>
                    <a:pt x="633485" y="11730"/>
                  </a:lnTo>
                  <a:lnTo>
                    <a:pt x="625435" y="9958"/>
                  </a:lnTo>
                  <a:lnTo>
                    <a:pt x="617111" y="8457"/>
                  </a:lnTo>
                  <a:lnTo>
                    <a:pt x="608789" y="6957"/>
                  </a:lnTo>
                  <a:lnTo>
                    <a:pt x="600467" y="5729"/>
                  </a:lnTo>
                  <a:lnTo>
                    <a:pt x="592143" y="4501"/>
                  </a:lnTo>
                  <a:lnTo>
                    <a:pt x="583821" y="3410"/>
                  </a:lnTo>
                  <a:lnTo>
                    <a:pt x="575361" y="2592"/>
                  </a:lnTo>
                  <a:lnTo>
                    <a:pt x="566767" y="1773"/>
                  </a:lnTo>
                  <a:lnTo>
                    <a:pt x="558307" y="1091"/>
                  </a:lnTo>
                  <a:lnTo>
                    <a:pt x="549711" y="545"/>
                  </a:lnTo>
                  <a:lnTo>
                    <a:pt x="541115" y="273"/>
                  </a:lnTo>
                  <a:lnTo>
                    <a:pt x="532383" y="0"/>
                  </a:lnTo>
                  <a:lnTo>
                    <a:pt x="523787" y="0"/>
                  </a:lnTo>
                  <a:lnTo>
                    <a:pt x="516011" y="0"/>
                  </a:lnTo>
                  <a:lnTo>
                    <a:pt x="508233" y="273"/>
                  </a:lnTo>
                  <a:lnTo>
                    <a:pt x="500457" y="545"/>
                  </a:lnTo>
                  <a:lnTo>
                    <a:pt x="492817" y="819"/>
                  </a:lnTo>
                  <a:lnTo>
                    <a:pt x="485039" y="1364"/>
                  </a:lnTo>
                  <a:lnTo>
                    <a:pt x="477535" y="2046"/>
                  </a:lnTo>
                  <a:lnTo>
                    <a:pt x="469895" y="2728"/>
                  </a:lnTo>
                  <a:lnTo>
                    <a:pt x="462253" y="3547"/>
                  </a:lnTo>
                  <a:lnTo>
                    <a:pt x="454749" y="4638"/>
                  </a:lnTo>
                  <a:lnTo>
                    <a:pt x="447109" y="5593"/>
                  </a:lnTo>
                  <a:lnTo>
                    <a:pt x="439741" y="6820"/>
                  </a:lnTo>
                  <a:lnTo>
                    <a:pt x="432237" y="8184"/>
                  </a:lnTo>
                  <a:lnTo>
                    <a:pt x="424869" y="9412"/>
                  </a:lnTo>
                  <a:lnTo>
                    <a:pt x="417365" y="11048"/>
                  </a:lnTo>
                  <a:lnTo>
                    <a:pt x="410135" y="12549"/>
                  </a:lnTo>
                  <a:lnTo>
                    <a:pt x="402767" y="14186"/>
                  </a:lnTo>
                  <a:lnTo>
                    <a:pt x="402767" y="911717"/>
                  </a:lnTo>
                  <a:lnTo>
                    <a:pt x="402631" y="915264"/>
                  </a:lnTo>
                  <a:lnTo>
                    <a:pt x="402357" y="918946"/>
                  </a:lnTo>
                  <a:lnTo>
                    <a:pt x="401949" y="922493"/>
                  </a:lnTo>
                  <a:lnTo>
                    <a:pt x="401403" y="925903"/>
                  </a:lnTo>
                  <a:lnTo>
                    <a:pt x="400583" y="929313"/>
                  </a:lnTo>
                  <a:lnTo>
                    <a:pt x="399629" y="932723"/>
                  </a:lnTo>
                  <a:lnTo>
                    <a:pt x="398537" y="935861"/>
                  </a:lnTo>
                  <a:lnTo>
                    <a:pt x="397173" y="939134"/>
                  </a:lnTo>
                  <a:lnTo>
                    <a:pt x="395809" y="942408"/>
                  </a:lnTo>
                  <a:lnTo>
                    <a:pt x="394171" y="945409"/>
                  </a:lnTo>
                  <a:lnTo>
                    <a:pt x="392535" y="948410"/>
                  </a:lnTo>
                  <a:lnTo>
                    <a:pt x="390623" y="951274"/>
                  </a:lnTo>
                  <a:lnTo>
                    <a:pt x="388851" y="953866"/>
                  </a:lnTo>
                  <a:lnTo>
                    <a:pt x="386667" y="956594"/>
                  </a:lnTo>
                  <a:lnTo>
                    <a:pt x="384349" y="959186"/>
                  </a:lnTo>
                  <a:lnTo>
                    <a:pt x="382027" y="961641"/>
                  </a:lnTo>
                  <a:lnTo>
                    <a:pt x="379573" y="963960"/>
                  </a:lnTo>
                  <a:lnTo>
                    <a:pt x="377117" y="966279"/>
                  </a:lnTo>
                  <a:lnTo>
                    <a:pt x="374387" y="968188"/>
                  </a:lnTo>
                  <a:lnTo>
                    <a:pt x="371659" y="970234"/>
                  </a:lnTo>
                  <a:lnTo>
                    <a:pt x="368793" y="972144"/>
                  </a:lnTo>
                  <a:lnTo>
                    <a:pt x="365793" y="973781"/>
                  </a:lnTo>
                  <a:lnTo>
                    <a:pt x="362791" y="975418"/>
                  </a:lnTo>
                  <a:lnTo>
                    <a:pt x="359653" y="976781"/>
                  </a:lnTo>
                  <a:lnTo>
                    <a:pt x="356515" y="978146"/>
                  </a:lnTo>
                  <a:lnTo>
                    <a:pt x="353239" y="979100"/>
                  </a:lnTo>
                  <a:lnTo>
                    <a:pt x="349693" y="980055"/>
                  </a:lnTo>
                  <a:lnTo>
                    <a:pt x="346417" y="981011"/>
                  </a:lnTo>
                  <a:lnTo>
                    <a:pt x="342871" y="981556"/>
                  </a:lnTo>
                  <a:lnTo>
                    <a:pt x="339459" y="981965"/>
                  </a:lnTo>
                  <a:lnTo>
                    <a:pt x="335911" y="982238"/>
                  </a:lnTo>
                  <a:lnTo>
                    <a:pt x="332227" y="982374"/>
                  </a:lnTo>
                  <a:lnTo>
                    <a:pt x="328545" y="982238"/>
                  </a:lnTo>
                  <a:lnTo>
                    <a:pt x="324997" y="981965"/>
                  </a:lnTo>
                  <a:lnTo>
                    <a:pt x="321587" y="981556"/>
                  </a:lnTo>
                  <a:lnTo>
                    <a:pt x="318039" y="981011"/>
                  </a:lnTo>
                  <a:lnTo>
                    <a:pt x="314627" y="980055"/>
                  </a:lnTo>
                  <a:lnTo>
                    <a:pt x="311217" y="979100"/>
                  </a:lnTo>
                  <a:lnTo>
                    <a:pt x="307943" y="978146"/>
                  </a:lnTo>
                  <a:lnTo>
                    <a:pt x="304803" y="976781"/>
                  </a:lnTo>
                  <a:lnTo>
                    <a:pt x="301665" y="975418"/>
                  </a:lnTo>
                  <a:lnTo>
                    <a:pt x="298665" y="973781"/>
                  </a:lnTo>
                  <a:lnTo>
                    <a:pt x="295663" y="972144"/>
                  </a:lnTo>
                  <a:lnTo>
                    <a:pt x="292797" y="970234"/>
                  </a:lnTo>
                  <a:lnTo>
                    <a:pt x="290069" y="968188"/>
                  </a:lnTo>
                  <a:lnTo>
                    <a:pt x="287339" y="966279"/>
                  </a:lnTo>
                  <a:lnTo>
                    <a:pt x="284747" y="963960"/>
                  </a:lnTo>
                  <a:lnTo>
                    <a:pt x="282427" y="961641"/>
                  </a:lnTo>
                  <a:lnTo>
                    <a:pt x="280109" y="959186"/>
                  </a:lnTo>
                  <a:lnTo>
                    <a:pt x="277789" y="956594"/>
                  </a:lnTo>
                  <a:lnTo>
                    <a:pt x="275607" y="953866"/>
                  </a:lnTo>
                  <a:lnTo>
                    <a:pt x="273831" y="951274"/>
                  </a:lnTo>
                  <a:lnTo>
                    <a:pt x="271921" y="948410"/>
                  </a:lnTo>
                  <a:lnTo>
                    <a:pt x="270149" y="945409"/>
                  </a:lnTo>
                  <a:lnTo>
                    <a:pt x="268647" y="942408"/>
                  </a:lnTo>
                  <a:lnTo>
                    <a:pt x="267147" y="939134"/>
                  </a:lnTo>
                  <a:lnTo>
                    <a:pt x="265919" y="935861"/>
                  </a:lnTo>
                  <a:lnTo>
                    <a:pt x="264827" y="932723"/>
                  </a:lnTo>
                  <a:lnTo>
                    <a:pt x="263873" y="929313"/>
                  </a:lnTo>
                  <a:lnTo>
                    <a:pt x="263053" y="925903"/>
                  </a:lnTo>
                  <a:lnTo>
                    <a:pt x="262509" y="922493"/>
                  </a:lnTo>
                  <a:lnTo>
                    <a:pt x="262099" y="918946"/>
                  </a:lnTo>
                  <a:lnTo>
                    <a:pt x="261825" y="915264"/>
                  </a:lnTo>
                  <a:lnTo>
                    <a:pt x="261689" y="911717"/>
                  </a:lnTo>
                  <a:lnTo>
                    <a:pt x="261689" y="70793"/>
                  </a:lnTo>
                  <a:lnTo>
                    <a:pt x="247227" y="79523"/>
                  </a:lnTo>
                  <a:lnTo>
                    <a:pt x="233037" y="88799"/>
                  </a:lnTo>
                  <a:lnTo>
                    <a:pt x="219121" y="98347"/>
                  </a:lnTo>
                  <a:lnTo>
                    <a:pt x="205613" y="108440"/>
                  </a:lnTo>
                  <a:lnTo>
                    <a:pt x="192378" y="118943"/>
                  </a:lnTo>
                  <a:lnTo>
                    <a:pt x="179553" y="129855"/>
                  </a:lnTo>
                  <a:lnTo>
                    <a:pt x="167138" y="141177"/>
                  </a:lnTo>
                  <a:lnTo>
                    <a:pt x="154858" y="152907"/>
                  </a:lnTo>
                  <a:lnTo>
                    <a:pt x="143124" y="164911"/>
                  </a:lnTo>
                  <a:lnTo>
                    <a:pt x="131800" y="177324"/>
                  </a:lnTo>
                  <a:lnTo>
                    <a:pt x="120885" y="190009"/>
                  </a:lnTo>
                  <a:lnTo>
                    <a:pt x="110243" y="203240"/>
                  </a:lnTo>
                  <a:lnTo>
                    <a:pt x="100146" y="216607"/>
                  </a:lnTo>
                  <a:lnTo>
                    <a:pt x="90459" y="230521"/>
                  </a:lnTo>
                  <a:lnTo>
                    <a:pt x="81045" y="244707"/>
                  </a:lnTo>
                  <a:lnTo>
                    <a:pt x="72176" y="259166"/>
                  </a:lnTo>
                  <a:lnTo>
                    <a:pt x="63990" y="273897"/>
                  </a:lnTo>
                  <a:lnTo>
                    <a:pt x="55940" y="288902"/>
                  </a:lnTo>
                  <a:lnTo>
                    <a:pt x="48436" y="304042"/>
                  </a:lnTo>
                  <a:lnTo>
                    <a:pt x="41614" y="319592"/>
                  </a:lnTo>
                  <a:lnTo>
                    <a:pt x="35201" y="335551"/>
                  </a:lnTo>
                  <a:lnTo>
                    <a:pt x="29198" y="351510"/>
                  </a:lnTo>
                  <a:lnTo>
                    <a:pt x="23877" y="367878"/>
                  </a:lnTo>
                  <a:lnTo>
                    <a:pt x="18829" y="384383"/>
                  </a:lnTo>
                  <a:lnTo>
                    <a:pt x="14599" y="401161"/>
                  </a:lnTo>
                  <a:lnTo>
                    <a:pt x="10779" y="418212"/>
                  </a:lnTo>
                  <a:lnTo>
                    <a:pt x="7641" y="435398"/>
                  </a:lnTo>
                  <a:lnTo>
                    <a:pt x="4912" y="452721"/>
                  </a:lnTo>
                  <a:lnTo>
                    <a:pt x="2729" y="470044"/>
                  </a:lnTo>
                  <a:lnTo>
                    <a:pt x="1228" y="487777"/>
                  </a:lnTo>
                  <a:lnTo>
                    <a:pt x="273" y="505646"/>
                  </a:lnTo>
                  <a:lnTo>
                    <a:pt x="0" y="523787"/>
                  </a:lnTo>
                  <a:lnTo>
                    <a:pt x="0" y="842561"/>
                  </a:lnTo>
                  <a:lnTo>
                    <a:pt x="546" y="865341"/>
                  </a:lnTo>
                  <a:lnTo>
                    <a:pt x="2047" y="888119"/>
                  </a:lnTo>
                  <a:lnTo>
                    <a:pt x="4503" y="910627"/>
                  </a:lnTo>
                  <a:lnTo>
                    <a:pt x="7913" y="932860"/>
                  </a:lnTo>
                  <a:lnTo>
                    <a:pt x="12143" y="954821"/>
                  </a:lnTo>
                  <a:lnTo>
                    <a:pt x="17464" y="976236"/>
                  </a:lnTo>
                  <a:lnTo>
                    <a:pt x="23604" y="997378"/>
                  </a:lnTo>
                  <a:lnTo>
                    <a:pt x="30562" y="1018249"/>
                  </a:lnTo>
                  <a:lnTo>
                    <a:pt x="38339" y="1038709"/>
                  </a:lnTo>
                  <a:lnTo>
                    <a:pt x="47072" y="1058760"/>
                  </a:lnTo>
                  <a:lnTo>
                    <a:pt x="56485" y="1078402"/>
                  </a:lnTo>
                  <a:lnTo>
                    <a:pt x="66855" y="1097499"/>
                  </a:lnTo>
                  <a:lnTo>
                    <a:pt x="77634" y="1116049"/>
                  </a:lnTo>
                  <a:lnTo>
                    <a:pt x="89367" y="1134327"/>
                  </a:lnTo>
                  <a:lnTo>
                    <a:pt x="101784" y="1151923"/>
                  </a:lnTo>
                  <a:lnTo>
                    <a:pt x="115018" y="1168973"/>
                  </a:lnTo>
                  <a:lnTo>
                    <a:pt x="128935" y="1185478"/>
                  </a:lnTo>
                  <a:lnTo>
                    <a:pt x="143261" y="1201437"/>
                  </a:lnTo>
                  <a:lnTo>
                    <a:pt x="158542" y="1216851"/>
                  </a:lnTo>
                  <a:lnTo>
                    <a:pt x="174232" y="1231582"/>
                  </a:lnTo>
                  <a:lnTo>
                    <a:pt x="190469" y="1245632"/>
                  </a:lnTo>
                  <a:lnTo>
                    <a:pt x="207387" y="1258999"/>
                  </a:lnTo>
                  <a:lnTo>
                    <a:pt x="224714" y="1271685"/>
                  </a:lnTo>
                  <a:lnTo>
                    <a:pt x="242724" y="1283688"/>
                  </a:lnTo>
                  <a:lnTo>
                    <a:pt x="261144" y="1295009"/>
                  </a:lnTo>
                  <a:lnTo>
                    <a:pt x="280109" y="1305649"/>
                  </a:lnTo>
                  <a:lnTo>
                    <a:pt x="299483" y="1315334"/>
                  </a:lnTo>
                  <a:lnTo>
                    <a:pt x="319403" y="1324337"/>
                  </a:lnTo>
                  <a:lnTo>
                    <a:pt x="339733" y="1332520"/>
                  </a:lnTo>
                  <a:lnTo>
                    <a:pt x="360335" y="1339750"/>
                  </a:lnTo>
                  <a:lnTo>
                    <a:pt x="381347" y="1346433"/>
                  </a:lnTo>
                  <a:lnTo>
                    <a:pt x="402767" y="1351890"/>
                  </a:lnTo>
                  <a:lnTo>
                    <a:pt x="402767" y="2160760"/>
                  </a:lnTo>
                  <a:lnTo>
                    <a:pt x="402903" y="2167170"/>
                  </a:lnTo>
                  <a:lnTo>
                    <a:pt x="403585" y="2173581"/>
                  </a:lnTo>
                  <a:lnTo>
                    <a:pt x="404183" y="217919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844"/>
            </a:p>
          </p:txBody>
        </p:sp>
        <p:sp>
          <p:nvSpPr>
            <p:cNvPr id="52" name="Freeform: Shape 51">
              <a:extLst>
                <a:ext uri="{FF2B5EF4-FFF2-40B4-BE49-F238E27FC236}">
                  <a16:creationId xmlns:a16="http://schemas.microsoft.com/office/drawing/2014/main" id="{62503019-548F-4EE8-BC01-2BCCA3F2A86F}"/>
                </a:ext>
              </a:extLst>
            </p:cNvPr>
            <p:cNvSpPr/>
            <p:nvPr/>
          </p:nvSpPr>
          <p:spPr>
            <a:xfrm flipV="1">
              <a:off x="4884968" y="6073504"/>
              <a:ext cx="421479" cy="927285"/>
            </a:xfrm>
            <a:custGeom>
              <a:avLst/>
              <a:gdLst>
                <a:gd name="connsiteX0" fmla="*/ 397614 w 1047574"/>
                <a:gd name="connsiteY0" fmla="*/ 2179194 h 2179194"/>
                <a:gd name="connsiteX1" fmla="*/ 649978 w 1047574"/>
                <a:gd name="connsiteY1" fmla="*/ 2179194 h 2179194"/>
                <a:gd name="connsiteX2" fmla="*/ 650812 w 1047574"/>
                <a:gd name="connsiteY2" fmla="*/ 2173717 h 2179194"/>
                <a:gd name="connsiteX3" fmla="*/ 651358 w 1047574"/>
                <a:gd name="connsiteY3" fmla="*/ 2167307 h 2179194"/>
                <a:gd name="connsiteX4" fmla="*/ 651494 w 1047574"/>
                <a:gd name="connsiteY4" fmla="*/ 2160760 h 2179194"/>
                <a:gd name="connsiteX5" fmla="*/ 651494 w 1047574"/>
                <a:gd name="connsiteY5" fmla="*/ 1334430 h 2179194"/>
                <a:gd name="connsiteX6" fmla="*/ 672506 w 1047574"/>
                <a:gd name="connsiteY6" fmla="*/ 1328565 h 2179194"/>
                <a:gd name="connsiteX7" fmla="*/ 693244 w 1047574"/>
                <a:gd name="connsiteY7" fmla="*/ 1321881 h 2179194"/>
                <a:gd name="connsiteX8" fmla="*/ 713710 w 1047574"/>
                <a:gd name="connsiteY8" fmla="*/ 1314379 h 2179194"/>
                <a:gd name="connsiteX9" fmla="*/ 733630 w 1047574"/>
                <a:gd name="connsiteY9" fmla="*/ 1306058 h 2179194"/>
                <a:gd name="connsiteX10" fmla="*/ 753140 w 1047574"/>
                <a:gd name="connsiteY10" fmla="*/ 1296919 h 2179194"/>
                <a:gd name="connsiteX11" fmla="*/ 772242 w 1047574"/>
                <a:gd name="connsiteY11" fmla="*/ 1286962 h 2179194"/>
                <a:gd name="connsiteX12" fmla="*/ 790934 w 1047574"/>
                <a:gd name="connsiteY12" fmla="*/ 1276459 h 2179194"/>
                <a:gd name="connsiteX13" fmla="*/ 809080 w 1047574"/>
                <a:gd name="connsiteY13" fmla="*/ 1265138 h 2179194"/>
                <a:gd name="connsiteX14" fmla="*/ 826682 w 1047574"/>
                <a:gd name="connsiteY14" fmla="*/ 1252998 h 2179194"/>
                <a:gd name="connsiteX15" fmla="*/ 843872 w 1047574"/>
                <a:gd name="connsiteY15" fmla="*/ 1240312 h 2179194"/>
                <a:gd name="connsiteX16" fmla="*/ 860518 w 1047574"/>
                <a:gd name="connsiteY16" fmla="*/ 1226808 h 2179194"/>
                <a:gd name="connsiteX17" fmla="*/ 876480 w 1047574"/>
                <a:gd name="connsiteY17" fmla="*/ 1212759 h 2179194"/>
                <a:gd name="connsiteX18" fmla="*/ 891900 w 1047574"/>
                <a:gd name="connsiteY18" fmla="*/ 1198027 h 2179194"/>
                <a:gd name="connsiteX19" fmla="*/ 906770 w 1047574"/>
                <a:gd name="connsiteY19" fmla="*/ 1182750 h 2179194"/>
                <a:gd name="connsiteX20" fmla="*/ 920960 w 1047574"/>
                <a:gd name="connsiteY20" fmla="*/ 1166927 h 2179194"/>
                <a:gd name="connsiteX21" fmla="*/ 934604 w 1047574"/>
                <a:gd name="connsiteY21" fmla="*/ 1150423 h 2179194"/>
                <a:gd name="connsiteX22" fmla="*/ 947566 w 1047574"/>
                <a:gd name="connsiteY22" fmla="*/ 1133372 h 2179194"/>
                <a:gd name="connsiteX23" fmla="*/ 959708 w 1047574"/>
                <a:gd name="connsiteY23" fmla="*/ 1115776 h 2179194"/>
                <a:gd name="connsiteX24" fmla="*/ 971306 w 1047574"/>
                <a:gd name="connsiteY24" fmla="*/ 1097771 h 2179194"/>
                <a:gd name="connsiteX25" fmla="*/ 982084 w 1047574"/>
                <a:gd name="connsiteY25" fmla="*/ 1079357 h 2179194"/>
                <a:gd name="connsiteX26" fmla="*/ 992044 w 1047574"/>
                <a:gd name="connsiteY26" fmla="*/ 1060397 h 2179194"/>
                <a:gd name="connsiteX27" fmla="*/ 1001322 w 1047574"/>
                <a:gd name="connsiteY27" fmla="*/ 1040891 h 2179194"/>
                <a:gd name="connsiteX28" fmla="*/ 1009918 w 1047574"/>
                <a:gd name="connsiteY28" fmla="*/ 1020976 h 2179194"/>
                <a:gd name="connsiteX29" fmla="*/ 1017558 w 1047574"/>
                <a:gd name="connsiteY29" fmla="*/ 1000653 h 2179194"/>
                <a:gd name="connsiteX30" fmla="*/ 1024380 w 1047574"/>
                <a:gd name="connsiteY30" fmla="*/ 980055 h 2179194"/>
                <a:gd name="connsiteX31" fmla="*/ 1030384 w 1047574"/>
                <a:gd name="connsiteY31" fmla="*/ 959049 h 2179194"/>
                <a:gd name="connsiteX32" fmla="*/ 1035568 w 1047574"/>
                <a:gd name="connsiteY32" fmla="*/ 937771 h 2179194"/>
                <a:gd name="connsiteX33" fmla="*/ 1039798 w 1047574"/>
                <a:gd name="connsiteY33" fmla="*/ 916082 h 2179194"/>
                <a:gd name="connsiteX34" fmla="*/ 1043072 w 1047574"/>
                <a:gd name="connsiteY34" fmla="*/ 893985 h 2179194"/>
                <a:gd name="connsiteX35" fmla="*/ 1045528 w 1047574"/>
                <a:gd name="connsiteY35" fmla="*/ 871888 h 2179194"/>
                <a:gd name="connsiteX36" fmla="*/ 1047166 w 1047574"/>
                <a:gd name="connsiteY36" fmla="*/ 849245 h 2179194"/>
                <a:gd name="connsiteX37" fmla="*/ 1047574 w 1047574"/>
                <a:gd name="connsiteY37" fmla="*/ 826466 h 2179194"/>
                <a:gd name="connsiteX38" fmla="*/ 1047574 w 1047574"/>
                <a:gd name="connsiteY38" fmla="*/ 523787 h 2179194"/>
                <a:gd name="connsiteX39" fmla="*/ 1046894 w 1047574"/>
                <a:gd name="connsiteY39" fmla="*/ 496780 h 2179194"/>
                <a:gd name="connsiteX40" fmla="*/ 1044846 w 1047574"/>
                <a:gd name="connsiteY40" fmla="*/ 470454 h 2179194"/>
                <a:gd name="connsiteX41" fmla="*/ 1041572 w 1047574"/>
                <a:gd name="connsiteY41" fmla="*/ 444264 h 2179194"/>
                <a:gd name="connsiteX42" fmla="*/ 1036796 w 1047574"/>
                <a:gd name="connsiteY42" fmla="*/ 418484 h 2179194"/>
                <a:gd name="connsiteX43" fmla="*/ 1030930 w 1047574"/>
                <a:gd name="connsiteY43" fmla="*/ 393113 h 2179194"/>
                <a:gd name="connsiteX44" fmla="*/ 1023972 w 1047574"/>
                <a:gd name="connsiteY44" fmla="*/ 368425 h 2179194"/>
                <a:gd name="connsiteX45" fmla="*/ 1015648 w 1047574"/>
                <a:gd name="connsiteY45" fmla="*/ 344145 h 2179194"/>
                <a:gd name="connsiteX46" fmla="*/ 1006234 w 1047574"/>
                <a:gd name="connsiteY46" fmla="*/ 320410 h 2179194"/>
                <a:gd name="connsiteX47" fmla="*/ 995592 w 1047574"/>
                <a:gd name="connsiteY47" fmla="*/ 297222 h 2179194"/>
                <a:gd name="connsiteX48" fmla="*/ 984132 w 1047574"/>
                <a:gd name="connsiteY48" fmla="*/ 274579 h 2179194"/>
                <a:gd name="connsiteX49" fmla="*/ 971442 w 1047574"/>
                <a:gd name="connsiteY49" fmla="*/ 252755 h 2179194"/>
                <a:gd name="connsiteX50" fmla="*/ 957798 w 1047574"/>
                <a:gd name="connsiteY50" fmla="*/ 231340 h 2179194"/>
                <a:gd name="connsiteX51" fmla="*/ 943200 w 1047574"/>
                <a:gd name="connsiteY51" fmla="*/ 210742 h 2179194"/>
                <a:gd name="connsiteX52" fmla="*/ 927510 w 1047574"/>
                <a:gd name="connsiteY52" fmla="*/ 191100 h 2179194"/>
                <a:gd name="connsiteX53" fmla="*/ 911136 w 1047574"/>
                <a:gd name="connsiteY53" fmla="*/ 172004 h 2179194"/>
                <a:gd name="connsiteX54" fmla="*/ 893672 w 1047574"/>
                <a:gd name="connsiteY54" fmla="*/ 153862 h 2179194"/>
                <a:gd name="connsiteX55" fmla="*/ 875526 w 1047574"/>
                <a:gd name="connsiteY55" fmla="*/ 136403 h 2179194"/>
                <a:gd name="connsiteX56" fmla="*/ 856424 w 1047574"/>
                <a:gd name="connsiteY56" fmla="*/ 120034 h 2179194"/>
                <a:gd name="connsiteX57" fmla="*/ 836778 w 1047574"/>
                <a:gd name="connsiteY57" fmla="*/ 104348 h 2179194"/>
                <a:gd name="connsiteX58" fmla="*/ 816176 w 1047574"/>
                <a:gd name="connsiteY58" fmla="*/ 89753 h 2179194"/>
                <a:gd name="connsiteX59" fmla="*/ 794754 w 1047574"/>
                <a:gd name="connsiteY59" fmla="*/ 76113 h 2179194"/>
                <a:gd name="connsiteX60" fmla="*/ 772924 w 1047574"/>
                <a:gd name="connsiteY60" fmla="*/ 63564 h 2179194"/>
                <a:gd name="connsiteX61" fmla="*/ 750276 w 1047574"/>
                <a:gd name="connsiteY61" fmla="*/ 51969 h 2179194"/>
                <a:gd name="connsiteX62" fmla="*/ 727218 w 1047574"/>
                <a:gd name="connsiteY62" fmla="*/ 41330 h 2179194"/>
                <a:gd name="connsiteX63" fmla="*/ 703478 w 1047574"/>
                <a:gd name="connsiteY63" fmla="*/ 31919 h 2179194"/>
                <a:gd name="connsiteX64" fmla="*/ 679054 w 1047574"/>
                <a:gd name="connsiteY64" fmla="*/ 23598 h 2179194"/>
                <a:gd name="connsiteX65" fmla="*/ 654358 w 1047574"/>
                <a:gd name="connsiteY65" fmla="*/ 16641 h 2179194"/>
                <a:gd name="connsiteX66" fmla="*/ 628982 w 1047574"/>
                <a:gd name="connsiteY66" fmla="*/ 10776 h 2179194"/>
                <a:gd name="connsiteX67" fmla="*/ 603332 w 1047574"/>
                <a:gd name="connsiteY67" fmla="*/ 6002 h 2179194"/>
                <a:gd name="connsiteX68" fmla="*/ 577136 w 1047574"/>
                <a:gd name="connsiteY68" fmla="*/ 2728 h 2179194"/>
                <a:gd name="connsiteX69" fmla="*/ 550666 w 1047574"/>
                <a:gd name="connsiteY69" fmla="*/ 682 h 2179194"/>
                <a:gd name="connsiteX70" fmla="*/ 523788 w 1047574"/>
                <a:gd name="connsiteY70" fmla="*/ 0 h 2179194"/>
                <a:gd name="connsiteX71" fmla="*/ 497046 w 1047574"/>
                <a:gd name="connsiteY71" fmla="*/ 682 h 2179194"/>
                <a:gd name="connsiteX72" fmla="*/ 470440 w 1047574"/>
                <a:gd name="connsiteY72" fmla="*/ 2728 h 2179194"/>
                <a:gd name="connsiteX73" fmla="*/ 444244 w 1047574"/>
                <a:gd name="connsiteY73" fmla="*/ 6002 h 2179194"/>
                <a:gd name="connsiteX74" fmla="*/ 418594 w 1047574"/>
                <a:gd name="connsiteY74" fmla="*/ 10776 h 2179194"/>
                <a:gd name="connsiteX75" fmla="*/ 393352 w 1047574"/>
                <a:gd name="connsiteY75" fmla="*/ 16641 h 2179194"/>
                <a:gd name="connsiteX76" fmla="*/ 368384 w 1047574"/>
                <a:gd name="connsiteY76" fmla="*/ 23598 h 2179194"/>
                <a:gd name="connsiteX77" fmla="*/ 344234 w 1047574"/>
                <a:gd name="connsiteY77" fmla="*/ 31919 h 2179194"/>
                <a:gd name="connsiteX78" fmla="*/ 320358 w 1047574"/>
                <a:gd name="connsiteY78" fmla="*/ 41330 h 2179194"/>
                <a:gd name="connsiteX79" fmla="*/ 297164 w 1047574"/>
                <a:gd name="connsiteY79" fmla="*/ 51969 h 2179194"/>
                <a:gd name="connsiteX80" fmla="*/ 274650 w 1047574"/>
                <a:gd name="connsiteY80" fmla="*/ 63564 h 2179194"/>
                <a:gd name="connsiteX81" fmla="*/ 252684 w 1047574"/>
                <a:gd name="connsiteY81" fmla="*/ 76113 h 2179194"/>
                <a:gd name="connsiteX82" fmla="*/ 231536 w 1047574"/>
                <a:gd name="connsiteY82" fmla="*/ 89753 h 2179194"/>
                <a:gd name="connsiteX83" fmla="*/ 210934 w 1047574"/>
                <a:gd name="connsiteY83" fmla="*/ 104348 h 2179194"/>
                <a:gd name="connsiteX84" fmla="*/ 191014 w 1047574"/>
                <a:gd name="connsiteY84" fmla="*/ 120034 h 2179194"/>
                <a:gd name="connsiteX85" fmla="*/ 172050 w 1047574"/>
                <a:gd name="connsiteY85" fmla="*/ 136403 h 2179194"/>
                <a:gd name="connsiteX86" fmla="*/ 153902 w 1047574"/>
                <a:gd name="connsiteY86" fmla="*/ 153862 h 2179194"/>
                <a:gd name="connsiteX87" fmla="*/ 136576 w 1047574"/>
                <a:gd name="connsiteY87" fmla="*/ 172004 h 2179194"/>
                <a:gd name="connsiteX88" fmla="*/ 119930 w 1047574"/>
                <a:gd name="connsiteY88" fmla="*/ 191100 h 2179194"/>
                <a:gd name="connsiteX89" fmla="*/ 104376 w 1047574"/>
                <a:gd name="connsiteY89" fmla="*/ 210742 h 2179194"/>
                <a:gd name="connsiteX90" fmla="*/ 89776 w 1047574"/>
                <a:gd name="connsiteY90" fmla="*/ 231340 h 2179194"/>
                <a:gd name="connsiteX91" fmla="*/ 76132 w 1047574"/>
                <a:gd name="connsiteY91" fmla="*/ 252755 h 2179194"/>
                <a:gd name="connsiteX92" fmla="*/ 63444 w 1047574"/>
                <a:gd name="connsiteY92" fmla="*/ 274579 h 2179194"/>
                <a:gd name="connsiteX93" fmla="*/ 51846 w 1047574"/>
                <a:gd name="connsiteY93" fmla="*/ 297222 h 2179194"/>
                <a:gd name="connsiteX94" fmla="*/ 41340 w 1047574"/>
                <a:gd name="connsiteY94" fmla="*/ 320410 h 2179194"/>
                <a:gd name="connsiteX95" fmla="*/ 31926 w 1047574"/>
                <a:gd name="connsiteY95" fmla="*/ 344145 h 2179194"/>
                <a:gd name="connsiteX96" fmla="*/ 23740 w 1047574"/>
                <a:gd name="connsiteY96" fmla="*/ 368425 h 2179194"/>
                <a:gd name="connsiteX97" fmla="*/ 16510 w 1047574"/>
                <a:gd name="connsiteY97" fmla="*/ 393113 h 2179194"/>
                <a:gd name="connsiteX98" fmla="*/ 10642 w 1047574"/>
                <a:gd name="connsiteY98" fmla="*/ 418484 h 2179194"/>
                <a:gd name="connsiteX99" fmla="*/ 6140 w 1047574"/>
                <a:gd name="connsiteY99" fmla="*/ 444264 h 2179194"/>
                <a:gd name="connsiteX100" fmla="*/ 2592 w 1047574"/>
                <a:gd name="connsiteY100" fmla="*/ 470454 h 2179194"/>
                <a:gd name="connsiteX101" fmla="*/ 682 w 1047574"/>
                <a:gd name="connsiteY101" fmla="*/ 496780 h 2179194"/>
                <a:gd name="connsiteX102" fmla="*/ 0 w 1047574"/>
                <a:gd name="connsiteY102" fmla="*/ 523787 h 2179194"/>
                <a:gd name="connsiteX103" fmla="*/ 0 w 1047574"/>
                <a:gd name="connsiteY103" fmla="*/ 826466 h 2179194"/>
                <a:gd name="connsiteX104" fmla="*/ 546 w 1047574"/>
                <a:gd name="connsiteY104" fmla="*/ 849245 h 2179194"/>
                <a:gd name="connsiteX105" fmla="*/ 1910 w 1047574"/>
                <a:gd name="connsiteY105" fmla="*/ 871888 h 2179194"/>
                <a:gd name="connsiteX106" fmla="*/ 4366 w 1047574"/>
                <a:gd name="connsiteY106" fmla="*/ 894122 h 2179194"/>
                <a:gd name="connsiteX107" fmla="*/ 7640 w 1047574"/>
                <a:gd name="connsiteY107" fmla="*/ 916082 h 2179194"/>
                <a:gd name="connsiteX108" fmla="*/ 12008 w 1047574"/>
                <a:gd name="connsiteY108" fmla="*/ 937771 h 2179194"/>
                <a:gd name="connsiteX109" fmla="*/ 17056 w 1047574"/>
                <a:gd name="connsiteY109" fmla="*/ 959049 h 2179194"/>
                <a:gd name="connsiteX110" fmla="*/ 23058 w 1047574"/>
                <a:gd name="connsiteY110" fmla="*/ 980055 h 2179194"/>
                <a:gd name="connsiteX111" fmla="*/ 30018 w 1047574"/>
                <a:gd name="connsiteY111" fmla="*/ 1000789 h 2179194"/>
                <a:gd name="connsiteX112" fmla="*/ 37658 w 1047574"/>
                <a:gd name="connsiteY112" fmla="*/ 1020976 h 2179194"/>
                <a:gd name="connsiteX113" fmla="*/ 46116 w 1047574"/>
                <a:gd name="connsiteY113" fmla="*/ 1040891 h 2179194"/>
                <a:gd name="connsiteX114" fmla="*/ 55394 w 1047574"/>
                <a:gd name="connsiteY114" fmla="*/ 1060397 h 2179194"/>
                <a:gd name="connsiteX115" fmla="*/ 65628 w 1047574"/>
                <a:gd name="connsiteY115" fmla="*/ 1079357 h 2179194"/>
                <a:gd name="connsiteX116" fmla="*/ 76270 w 1047574"/>
                <a:gd name="connsiteY116" fmla="*/ 1097907 h 2179194"/>
                <a:gd name="connsiteX117" fmla="*/ 87866 w 1047574"/>
                <a:gd name="connsiteY117" fmla="*/ 1115912 h 2179194"/>
                <a:gd name="connsiteX118" fmla="*/ 100010 w 1047574"/>
                <a:gd name="connsiteY118" fmla="*/ 1133372 h 2179194"/>
                <a:gd name="connsiteX119" fmla="*/ 112970 w 1047574"/>
                <a:gd name="connsiteY119" fmla="*/ 1150423 h 2179194"/>
                <a:gd name="connsiteX120" fmla="*/ 126478 w 1047574"/>
                <a:gd name="connsiteY120" fmla="*/ 1166927 h 2179194"/>
                <a:gd name="connsiteX121" fmla="*/ 140804 w 1047574"/>
                <a:gd name="connsiteY121" fmla="*/ 1182887 h 2179194"/>
                <a:gd name="connsiteX122" fmla="*/ 155676 w 1047574"/>
                <a:gd name="connsiteY122" fmla="*/ 1198163 h 2179194"/>
                <a:gd name="connsiteX123" fmla="*/ 171094 w 1047574"/>
                <a:gd name="connsiteY123" fmla="*/ 1212759 h 2179194"/>
                <a:gd name="connsiteX124" fmla="*/ 187194 w 1047574"/>
                <a:gd name="connsiteY124" fmla="*/ 1226945 h 2179194"/>
                <a:gd name="connsiteX125" fmla="*/ 203704 w 1047574"/>
                <a:gd name="connsiteY125" fmla="*/ 1240448 h 2179194"/>
                <a:gd name="connsiteX126" fmla="*/ 220894 w 1047574"/>
                <a:gd name="connsiteY126" fmla="*/ 1253134 h 2179194"/>
                <a:gd name="connsiteX127" fmla="*/ 238494 w 1047574"/>
                <a:gd name="connsiteY127" fmla="*/ 1265138 h 2179194"/>
                <a:gd name="connsiteX128" fmla="*/ 256642 w 1047574"/>
                <a:gd name="connsiteY128" fmla="*/ 1276595 h 2179194"/>
                <a:gd name="connsiteX129" fmla="*/ 275470 w 1047574"/>
                <a:gd name="connsiteY129" fmla="*/ 1287235 h 2179194"/>
                <a:gd name="connsiteX130" fmla="*/ 294434 w 1047574"/>
                <a:gd name="connsiteY130" fmla="*/ 1297056 h 2179194"/>
                <a:gd name="connsiteX131" fmla="*/ 314082 w 1047574"/>
                <a:gd name="connsiteY131" fmla="*/ 1306058 h 2179194"/>
                <a:gd name="connsiteX132" fmla="*/ 334138 w 1047574"/>
                <a:gd name="connsiteY132" fmla="*/ 1314515 h 2179194"/>
                <a:gd name="connsiteX133" fmla="*/ 354332 w 1047574"/>
                <a:gd name="connsiteY133" fmla="*/ 1321881 h 2179194"/>
                <a:gd name="connsiteX134" fmla="*/ 375070 w 1047574"/>
                <a:gd name="connsiteY134" fmla="*/ 1328701 h 2179194"/>
                <a:gd name="connsiteX135" fmla="*/ 396354 w 1047574"/>
                <a:gd name="connsiteY135" fmla="*/ 1334430 h 2179194"/>
                <a:gd name="connsiteX136" fmla="*/ 396354 w 1047574"/>
                <a:gd name="connsiteY136" fmla="*/ 2160760 h 2179194"/>
                <a:gd name="connsiteX137" fmla="*/ 396490 w 1047574"/>
                <a:gd name="connsiteY137" fmla="*/ 2167307 h 2179194"/>
                <a:gd name="connsiteX138" fmla="*/ 396900 w 1047574"/>
                <a:gd name="connsiteY138" fmla="*/ 2173717 h 2179194"/>
                <a:gd name="connsiteX139" fmla="*/ 397614 w 1047574"/>
                <a:gd name="connsiteY139" fmla="*/ 2179194 h 2179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1047574" h="2179194">
                  <a:moveTo>
                    <a:pt x="397614" y="2179194"/>
                  </a:moveTo>
                  <a:lnTo>
                    <a:pt x="649978" y="2179194"/>
                  </a:lnTo>
                  <a:lnTo>
                    <a:pt x="650812" y="2173717"/>
                  </a:lnTo>
                  <a:lnTo>
                    <a:pt x="651358" y="2167307"/>
                  </a:lnTo>
                  <a:lnTo>
                    <a:pt x="651494" y="2160760"/>
                  </a:lnTo>
                  <a:lnTo>
                    <a:pt x="651494" y="1334430"/>
                  </a:lnTo>
                  <a:lnTo>
                    <a:pt x="672506" y="1328565"/>
                  </a:lnTo>
                  <a:lnTo>
                    <a:pt x="693244" y="1321881"/>
                  </a:lnTo>
                  <a:lnTo>
                    <a:pt x="713710" y="1314379"/>
                  </a:lnTo>
                  <a:lnTo>
                    <a:pt x="733630" y="1306058"/>
                  </a:lnTo>
                  <a:lnTo>
                    <a:pt x="753140" y="1296919"/>
                  </a:lnTo>
                  <a:lnTo>
                    <a:pt x="772242" y="1286962"/>
                  </a:lnTo>
                  <a:lnTo>
                    <a:pt x="790934" y="1276459"/>
                  </a:lnTo>
                  <a:lnTo>
                    <a:pt x="809080" y="1265138"/>
                  </a:lnTo>
                  <a:lnTo>
                    <a:pt x="826682" y="1252998"/>
                  </a:lnTo>
                  <a:lnTo>
                    <a:pt x="843872" y="1240312"/>
                  </a:lnTo>
                  <a:lnTo>
                    <a:pt x="860518" y="1226808"/>
                  </a:lnTo>
                  <a:lnTo>
                    <a:pt x="876480" y="1212759"/>
                  </a:lnTo>
                  <a:lnTo>
                    <a:pt x="891900" y="1198027"/>
                  </a:lnTo>
                  <a:lnTo>
                    <a:pt x="906770" y="1182750"/>
                  </a:lnTo>
                  <a:lnTo>
                    <a:pt x="920960" y="1166927"/>
                  </a:lnTo>
                  <a:lnTo>
                    <a:pt x="934604" y="1150423"/>
                  </a:lnTo>
                  <a:lnTo>
                    <a:pt x="947566" y="1133372"/>
                  </a:lnTo>
                  <a:lnTo>
                    <a:pt x="959708" y="1115776"/>
                  </a:lnTo>
                  <a:lnTo>
                    <a:pt x="971306" y="1097771"/>
                  </a:lnTo>
                  <a:lnTo>
                    <a:pt x="982084" y="1079357"/>
                  </a:lnTo>
                  <a:lnTo>
                    <a:pt x="992044" y="1060397"/>
                  </a:lnTo>
                  <a:lnTo>
                    <a:pt x="1001322" y="1040891"/>
                  </a:lnTo>
                  <a:lnTo>
                    <a:pt x="1009918" y="1020976"/>
                  </a:lnTo>
                  <a:lnTo>
                    <a:pt x="1017558" y="1000653"/>
                  </a:lnTo>
                  <a:lnTo>
                    <a:pt x="1024380" y="980055"/>
                  </a:lnTo>
                  <a:lnTo>
                    <a:pt x="1030384" y="959049"/>
                  </a:lnTo>
                  <a:lnTo>
                    <a:pt x="1035568" y="937771"/>
                  </a:lnTo>
                  <a:lnTo>
                    <a:pt x="1039798" y="916082"/>
                  </a:lnTo>
                  <a:lnTo>
                    <a:pt x="1043072" y="893985"/>
                  </a:lnTo>
                  <a:lnTo>
                    <a:pt x="1045528" y="871888"/>
                  </a:lnTo>
                  <a:lnTo>
                    <a:pt x="1047166" y="849245"/>
                  </a:lnTo>
                  <a:lnTo>
                    <a:pt x="1047574" y="826466"/>
                  </a:lnTo>
                  <a:lnTo>
                    <a:pt x="1047574" y="523787"/>
                  </a:lnTo>
                  <a:lnTo>
                    <a:pt x="1046894" y="496780"/>
                  </a:lnTo>
                  <a:lnTo>
                    <a:pt x="1044846" y="470454"/>
                  </a:lnTo>
                  <a:lnTo>
                    <a:pt x="1041572" y="444264"/>
                  </a:lnTo>
                  <a:lnTo>
                    <a:pt x="1036796" y="418484"/>
                  </a:lnTo>
                  <a:lnTo>
                    <a:pt x="1030930" y="393113"/>
                  </a:lnTo>
                  <a:lnTo>
                    <a:pt x="1023972" y="368425"/>
                  </a:lnTo>
                  <a:lnTo>
                    <a:pt x="1015648" y="344145"/>
                  </a:lnTo>
                  <a:lnTo>
                    <a:pt x="1006234" y="320410"/>
                  </a:lnTo>
                  <a:lnTo>
                    <a:pt x="995592" y="297222"/>
                  </a:lnTo>
                  <a:lnTo>
                    <a:pt x="984132" y="274579"/>
                  </a:lnTo>
                  <a:lnTo>
                    <a:pt x="971442" y="252755"/>
                  </a:lnTo>
                  <a:lnTo>
                    <a:pt x="957798" y="231340"/>
                  </a:lnTo>
                  <a:lnTo>
                    <a:pt x="943200" y="210742"/>
                  </a:lnTo>
                  <a:lnTo>
                    <a:pt x="927510" y="191100"/>
                  </a:lnTo>
                  <a:lnTo>
                    <a:pt x="911136" y="172004"/>
                  </a:lnTo>
                  <a:lnTo>
                    <a:pt x="893672" y="153862"/>
                  </a:lnTo>
                  <a:lnTo>
                    <a:pt x="875526" y="136403"/>
                  </a:lnTo>
                  <a:lnTo>
                    <a:pt x="856424" y="120034"/>
                  </a:lnTo>
                  <a:lnTo>
                    <a:pt x="836778" y="104348"/>
                  </a:lnTo>
                  <a:lnTo>
                    <a:pt x="816176" y="89753"/>
                  </a:lnTo>
                  <a:lnTo>
                    <a:pt x="794754" y="76113"/>
                  </a:lnTo>
                  <a:lnTo>
                    <a:pt x="772924" y="63564"/>
                  </a:lnTo>
                  <a:lnTo>
                    <a:pt x="750276" y="51969"/>
                  </a:lnTo>
                  <a:lnTo>
                    <a:pt x="727218" y="41330"/>
                  </a:lnTo>
                  <a:lnTo>
                    <a:pt x="703478" y="31919"/>
                  </a:lnTo>
                  <a:lnTo>
                    <a:pt x="679054" y="23598"/>
                  </a:lnTo>
                  <a:lnTo>
                    <a:pt x="654358" y="16641"/>
                  </a:lnTo>
                  <a:lnTo>
                    <a:pt x="628982" y="10776"/>
                  </a:lnTo>
                  <a:lnTo>
                    <a:pt x="603332" y="6002"/>
                  </a:lnTo>
                  <a:lnTo>
                    <a:pt x="577136" y="2728"/>
                  </a:lnTo>
                  <a:lnTo>
                    <a:pt x="550666" y="682"/>
                  </a:lnTo>
                  <a:lnTo>
                    <a:pt x="523788" y="0"/>
                  </a:lnTo>
                  <a:lnTo>
                    <a:pt x="497046" y="682"/>
                  </a:lnTo>
                  <a:lnTo>
                    <a:pt x="470440" y="2728"/>
                  </a:lnTo>
                  <a:lnTo>
                    <a:pt x="444244" y="6002"/>
                  </a:lnTo>
                  <a:lnTo>
                    <a:pt x="418594" y="10776"/>
                  </a:lnTo>
                  <a:lnTo>
                    <a:pt x="393352" y="16641"/>
                  </a:lnTo>
                  <a:lnTo>
                    <a:pt x="368384" y="23598"/>
                  </a:lnTo>
                  <a:lnTo>
                    <a:pt x="344234" y="31919"/>
                  </a:lnTo>
                  <a:lnTo>
                    <a:pt x="320358" y="41330"/>
                  </a:lnTo>
                  <a:lnTo>
                    <a:pt x="297164" y="51969"/>
                  </a:lnTo>
                  <a:lnTo>
                    <a:pt x="274650" y="63564"/>
                  </a:lnTo>
                  <a:lnTo>
                    <a:pt x="252684" y="76113"/>
                  </a:lnTo>
                  <a:lnTo>
                    <a:pt x="231536" y="89753"/>
                  </a:lnTo>
                  <a:lnTo>
                    <a:pt x="210934" y="104348"/>
                  </a:lnTo>
                  <a:lnTo>
                    <a:pt x="191014" y="120034"/>
                  </a:lnTo>
                  <a:lnTo>
                    <a:pt x="172050" y="136403"/>
                  </a:lnTo>
                  <a:lnTo>
                    <a:pt x="153902" y="153862"/>
                  </a:lnTo>
                  <a:lnTo>
                    <a:pt x="136576" y="172004"/>
                  </a:lnTo>
                  <a:lnTo>
                    <a:pt x="119930" y="191100"/>
                  </a:lnTo>
                  <a:lnTo>
                    <a:pt x="104376" y="210742"/>
                  </a:lnTo>
                  <a:lnTo>
                    <a:pt x="89776" y="231340"/>
                  </a:lnTo>
                  <a:lnTo>
                    <a:pt x="76132" y="252755"/>
                  </a:lnTo>
                  <a:lnTo>
                    <a:pt x="63444" y="274579"/>
                  </a:lnTo>
                  <a:lnTo>
                    <a:pt x="51846" y="297222"/>
                  </a:lnTo>
                  <a:lnTo>
                    <a:pt x="41340" y="320410"/>
                  </a:lnTo>
                  <a:lnTo>
                    <a:pt x="31926" y="344145"/>
                  </a:lnTo>
                  <a:lnTo>
                    <a:pt x="23740" y="368425"/>
                  </a:lnTo>
                  <a:lnTo>
                    <a:pt x="16510" y="393113"/>
                  </a:lnTo>
                  <a:lnTo>
                    <a:pt x="10642" y="418484"/>
                  </a:lnTo>
                  <a:lnTo>
                    <a:pt x="6140" y="444264"/>
                  </a:lnTo>
                  <a:lnTo>
                    <a:pt x="2592" y="470454"/>
                  </a:lnTo>
                  <a:lnTo>
                    <a:pt x="682" y="496780"/>
                  </a:lnTo>
                  <a:lnTo>
                    <a:pt x="0" y="523787"/>
                  </a:lnTo>
                  <a:lnTo>
                    <a:pt x="0" y="826466"/>
                  </a:lnTo>
                  <a:lnTo>
                    <a:pt x="546" y="849245"/>
                  </a:lnTo>
                  <a:lnTo>
                    <a:pt x="1910" y="871888"/>
                  </a:lnTo>
                  <a:lnTo>
                    <a:pt x="4366" y="894122"/>
                  </a:lnTo>
                  <a:lnTo>
                    <a:pt x="7640" y="916082"/>
                  </a:lnTo>
                  <a:lnTo>
                    <a:pt x="12008" y="937771"/>
                  </a:lnTo>
                  <a:lnTo>
                    <a:pt x="17056" y="959049"/>
                  </a:lnTo>
                  <a:lnTo>
                    <a:pt x="23058" y="980055"/>
                  </a:lnTo>
                  <a:lnTo>
                    <a:pt x="30018" y="1000789"/>
                  </a:lnTo>
                  <a:lnTo>
                    <a:pt x="37658" y="1020976"/>
                  </a:lnTo>
                  <a:lnTo>
                    <a:pt x="46116" y="1040891"/>
                  </a:lnTo>
                  <a:lnTo>
                    <a:pt x="55394" y="1060397"/>
                  </a:lnTo>
                  <a:lnTo>
                    <a:pt x="65628" y="1079357"/>
                  </a:lnTo>
                  <a:lnTo>
                    <a:pt x="76270" y="1097907"/>
                  </a:lnTo>
                  <a:lnTo>
                    <a:pt x="87866" y="1115912"/>
                  </a:lnTo>
                  <a:lnTo>
                    <a:pt x="100010" y="1133372"/>
                  </a:lnTo>
                  <a:lnTo>
                    <a:pt x="112970" y="1150423"/>
                  </a:lnTo>
                  <a:lnTo>
                    <a:pt x="126478" y="1166927"/>
                  </a:lnTo>
                  <a:lnTo>
                    <a:pt x="140804" y="1182887"/>
                  </a:lnTo>
                  <a:lnTo>
                    <a:pt x="155676" y="1198163"/>
                  </a:lnTo>
                  <a:lnTo>
                    <a:pt x="171094" y="1212759"/>
                  </a:lnTo>
                  <a:lnTo>
                    <a:pt x="187194" y="1226945"/>
                  </a:lnTo>
                  <a:lnTo>
                    <a:pt x="203704" y="1240448"/>
                  </a:lnTo>
                  <a:lnTo>
                    <a:pt x="220894" y="1253134"/>
                  </a:lnTo>
                  <a:lnTo>
                    <a:pt x="238494" y="1265138"/>
                  </a:lnTo>
                  <a:lnTo>
                    <a:pt x="256642" y="1276595"/>
                  </a:lnTo>
                  <a:lnTo>
                    <a:pt x="275470" y="1287235"/>
                  </a:lnTo>
                  <a:lnTo>
                    <a:pt x="294434" y="1297056"/>
                  </a:lnTo>
                  <a:lnTo>
                    <a:pt x="314082" y="1306058"/>
                  </a:lnTo>
                  <a:lnTo>
                    <a:pt x="334138" y="1314515"/>
                  </a:lnTo>
                  <a:lnTo>
                    <a:pt x="354332" y="1321881"/>
                  </a:lnTo>
                  <a:lnTo>
                    <a:pt x="375070" y="1328701"/>
                  </a:lnTo>
                  <a:lnTo>
                    <a:pt x="396354" y="1334430"/>
                  </a:lnTo>
                  <a:lnTo>
                    <a:pt x="396354" y="2160760"/>
                  </a:lnTo>
                  <a:lnTo>
                    <a:pt x="396490" y="2167307"/>
                  </a:lnTo>
                  <a:lnTo>
                    <a:pt x="396900" y="2173717"/>
                  </a:lnTo>
                  <a:lnTo>
                    <a:pt x="397614" y="217919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844"/>
            </a:p>
          </p:txBody>
        </p:sp>
      </p:grpSp>
      <p:grpSp>
        <p:nvGrpSpPr>
          <p:cNvPr id="56" name="Group 55">
            <a:extLst>
              <a:ext uri="{FF2B5EF4-FFF2-40B4-BE49-F238E27FC236}">
                <a16:creationId xmlns:a16="http://schemas.microsoft.com/office/drawing/2014/main" id="{5C2A43E9-8AEC-4760-B316-CD4D421CCC5D}"/>
              </a:ext>
            </a:extLst>
          </p:cNvPr>
          <p:cNvGrpSpPr/>
          <p:nvPr/>
        </p:nvGrpSpPr>
        <p:grpSpPr>
          <a:xfrm>
            <a:off x="10988933" y="1868395"/>
            <a:ext cx="806871" cy="745249"/>
            <a:chOff x="4325003" y="6073504"/>
            <a:chExt cx="981444" cy="927285"/>
          </a:xfrm>
          <a:solidFill>
            <a:schemeClr val="tx1">
              <a:lumMod val="75000"/>
              <a:lumOff val="25000"/>
              <a:alpha val="5000"/>
            </a:schemeClr>
          </a:solidFill>
        </p:grpSpPr>
        <p:sp>
          <p:nvSpPr>
            <p:cNvPr id="57" name="Freeform: Shape 56">
              <a:extLst>
                <a:ext uri="{FF2B5EF4-FFF2-40B4-BE49-F238E27FC236}">
                  <a16:creationId xmlns:a16="http://schemas.microsoft.com/office/drawing/2014/main" id="{D2C79EB9-E93E-4414-8FA1-5141B01FBB5F}"/>
                </a:ext>
              </a:extLst>
            </p:cNvPr>
            <p:cNvSpPr/>
            <p:nvPr/>
          </p:nvSpPr>
          <p:spPr>
            <a:xfrm flipV="1">
              <a:off x="4325003" y="6073504"/>
              <a:ext cx="421479" cy="927285"/>
            </a:xfrm>
            <a:custGeom>
              <a:avLst/>
              <a:gdLst>
                <a:gd name="connsiteX0" fmla="*/ 404183 w 1047575"/>
                <a:gd name="connsiteY0" fmla="*/ 2179194 h 2179194"/>
                <a:gd name="connsiteX1" fmla="*/ 656763 w 1047575"/>
                <a:gd name="connsiteY1" fmla="*/ 2179194 h 2179194"/>
                <a:gd name="connsiteX2" fmla="*/ 657361 w 1047575"/>
                <a:gd name="connsiteY2" fmla="*/ 2173581 h 2179194"/>
                <a:gd name="connsiteX3" fmla="*/ 658043 w 1047575"/>
                <a:gd name="connsiteY3" fmla="*/ 2167170 h 2179194"/>
                <a:gd name="connsiteX4" fmla="*/ 658179 w 1047575"/>
                <a:gd name="connsiteY4" fmla="*/ 2160760 h 2179194"/>
                <a:gd name="connsiteX5" fmla="*/ 658179 w 1047575"/>
                <a:gd name="connsiteY5" fmla="*/ 1348480 h 2179194"/>
                <a:gd name="connsiteX6" fmla="*/ 678919 w 1047575"/>
                <a:gd name="connsiteY6" fmla="*/ 1342477 h 2179194"/>
                <a:gd name="connsiteX7" fmla="*/ 699385 w 1047575"/>
                <a:gd name="connsiteY7" fmla="*/ 1335657 h 2179194"/>
                <a:gd name="connsiteX8" fmla="*/ 719305 w 1047575"/>
                <a:gd name="connsiteY8" fmla="*/ 1328019 h 2179194"/>
                <a:gd name="connsiteX9" fmla="*/ 739087 w 1047575"/>
                <a:gd name="connsiteY9" fmla="*/ 1319426 h 2179194"/>
                <a:gd name="connsiteX10" fmla="*/ 758325 w 1047575"/>
                <a:gd name="connsiteY10" fmla="*/ 1310287 h 2179194"/>
                <a:gd name="connsiteX11" fmla="*/ 777153 w 1047575"/>
                <a:gd name="connsiteY11" fmla="*/ 1300329 h 2179194"/>
                <a:gd name="connsiteX12" fmla="*/ 795437 w 1047575"/>
                <a:gd name="connsiteY12" fmla="*/ 1289553 h 2179194"/>
                <a:gd name="connsiteX13" fmla="*/ 813311 w 1047575"/>
                <a:gd name="connsiteY13" fmla="*/ 1278232 h 2179194"/>
                <a:gd name="connsiteX14" fmla="*/ 830637 w 1047575"/>
                <a:gd name="connsiteY14" fmla="*/ 1266092 h 2179194"/>
                <a:gd name="connsiteX15" fmla="*/ 847557 w 1047575"/>
                <a:gd name="connsiteY15" fmla="*/ 1253407 h 2179194"/>
                <a:gd name="connsiteX16" fmla="*/ 863793 w 1047575"/>
                <a:gd name="connsiteY16" fmla="*/ 1239903 h 2179194"/>
                <a:gd name="connsiteX17" fmla="*/ 879619 w 1047575"/>
                <a:gd name="connsiteY17" fmla="*/ 1225990 h 2179194"/>
                <a:gd name="connsiteX18" fmla="*/ 894765 w 1047575"/>
                <a:gd name="connsiteY18" fmla="*/ 1211258 h 2179194"/>
                <a:gd name="connsiteX19" fmla="*/ 909363 w 1047575"/>
                <a:gd name="connsiteY19" fmla="*/ 1195981 h 2179194"/>
                <a:gd name="connsiteX20" fmla="*/ 923279 w 1047575"/>
                <a:gd name="connsiteY20" fmla="*/ 1180022 h 2179194"/>
                <a:gd name="connsiteX21" fmla="*/ 936651 w 1047575"/>
                <a:gd name="connsiteY21" fmla="*/ 1163790 h 2179194"/>
                <a:gd name="connsiteX22" fmla="*/ 949339 w 1047575"/>
                <a:gd name="connsiteY22" fmla="*/ 1146876 h 2179194"/>
                <a:gd name="connsiteX23" fmla="*/ 961347 w 1047575"/>
                <a:gd name="connsiteY23" fmla="*/ 1129416 h 2179194"/>
                <a:gd name="connsiteX24" fmla="*/ 972671 w 1047575"/>
                <a:gd name="connsiteY24" fmla="*/ 1111411 h 2179194"/>
                <a:gd name="connsiteX25" fmla="*/ 983313 w 1047575"/>
                <a:gd name="connsiteY25" fmla="*/ 1093133 h 2179194"/>
                <a:gd name="connsiteX26" fmla="*/ 993137 w 1047575"/>
                <a:gd name="connsiteY26" fmla="*/ 1074174 h 2179194"/>
                <a:gd name="connsiteX27" fmla="*/ 1002277 w 1047575"/>
                <a:gd name="connsiteY27" fmla="*/ 1054941 h 2179194"/>
                <a:gd name="connsiteX28" fmla="*/ 1010601 w 1047575"/>
                <a:gd name="connsiteY28" fmla="*/ 1035162 h 2179194"/>
                <a:gd name="connsiteX29" fmla="*/ 1018241 w 1047575"/>
                <a:gd name="connsiteY29" fmla="*/ 1015110 h 2179194"/>
                <a:gd name="connsiteX30" fmla="*/ 1024927 w 1047575"/>
                <a:gd name="connsiteY30" fmla="*/ 994514 h 2179194"/>
                <a:gd name="connsiteX31" fmla="*/ 1030793 w 1047575"/>
                <a:gd name="connsiteY31" fmla="*/ 973781 h 2179194"/>
                <a:gd name="connsiteX32" fmla="*/ 1035979 w 1047575"/>
                <a:gd name="connsiteY32" fmla="*/ 952638 h 2179194"/>
                <a:gd name="connsiteX33" fmla="*/ 1040071 w 1047575"/>
                <a:gd name="connsiteY33" fmla="*/ 931223 h 2179194"/>
                <a:gd name="connsiteX34" fmla="*/ 1043345 w 1047575"/>
                <a:gd name="connsiteY34" fmla="*/ 909262 h 2179194"/>
                <a:gd name="connsiteX35" fmla="*/ 1045665 w 1047575"/>
                <a:gd name="connsiteY35" fmla="*/ 887302 h 2179194"/>
                <a:gd name="connsiteX36" fmla="*/ 1047029 w 1047575"/>
                <a:gd name="connsiteY36" fmla="*/ 864931 h 2179194"/>
                <a:gd name="connsiteX37" fmla="*/ 1047575 w 1047575"/>
                <a:gd name="connsiteY37" fmla="*/ 842561 h 2179194"/>
                <a:gd name="connsiteX38" fmla="*/ 1047575 w 1047575"/>
                <a:gd name="connsiteY38" fmla="*/ 523787 h 2179194"/>
                <a:gd name="connsiteX39" fmla="*/ 1047303 w 1047575"/>
                <a:gd name="connsiteY39" fmla="*/ 506191 h 2179194"/>
                <a:gd name="connsiteX40" fmla="*/ 1046347 w 1047575"/>
                <a:gd name="connsiteY40" fmla="*/ 488869 h 2179194"/>
                <a:gd name="connsiteX41" fmla="*/ 1044983 w 1047575"/>
                <a:gd name="connsiteY41" fmla="*/ 471681 h 2179194"/>
                <a:gd name="connsiteX42" fmla="*/ 1043073 w 1047575"/>
                <a:gd name="connsiteY42" fmla="*/ 454631 h 2179194"/>
                <a:gd name="connsiteX43" fmla="*/ 1040481 w 1047575"/>
                <a:gd name="connsiteY43" fmla="*/ 437717 h 2179194"/>
                <a:gd name="connsiteX44" fmla="*/ 1037341 w 1047575"/>
                <a:gd name="connsiteY44" fmla="*/ 421076 h 2179194"/>
                <a:gd name="connsiteX45" fmla="*/ 1033795 w 1047575"/>
                <a:gd name="connsiteY45" fmla="*/ 404435 h 2179194"/>
                <a:gd name="connsiteX46" fmla="*/ 1029565 w 1047575"/>
                <a:gd name="connsiteY46" fmla="*/ 388203 h 2179194"/>
                <a:gd name="connsiteX47" fmla="*/ 1025063 w 1047575"/>
                <a:gd name="connsiteY47" fmla="*/ 372107 h 2179194"/>
                <a:gd name="connsiteX48" fmla="*/ 1019879 w 1047575"/>
                <a:gd name="connsiteY48" fmla="*/ 356148 h 2179194"/>
                <a:gd name="connsiteX49" fmla="*/ 1014283 w 1047575"/>
                <a:gd name="connsiteY49" fmla="*/ 340462 h 2179194"/>
                <a:gd name="connsiteX50" fmla="*/ 1008145 w 1047575"/>
                <a:gd name="connsiteY50" fmla="*/ 325048 h 2179194"/>
                <a:gd name="connsiteX51" fmla="*/ 1001595 w 1047575"/>
                <a:gd name="connsiteY51" fmla="*/ 309771 h 2179194"/>
                <a:gd name="connsiteX52" fmla="*/ 994637 w 1047575"/>
                <a:gd name="connsiteY52" fmla="*/ 294903 h 2179194"/>
                <a:gd name="connsiteX53" fmla="*/ 987133 w 1047575"/>
                <a:gd name="connsiteY53" fmla="*/ 280171 h 2179194"/>
                <a:gd name="connsiteX54" fmla="*/ 979083 w 1047575"/>
                <a:gd name="connsiteY54" fmla="*/ 265713 h 2179194"/>
                <a:gd name="connsiteX55" fmla="*/ 970761 w 1047575"/>
                <a:gd name="connsiteY55" fmla="*/ 251528 h 2179194"/>
                <a:gd name="connsiteX56" fmla="*/ 961893 w 1047575"/>
                <a:gd name="connsiteY56" fmla="*/ 237750 h 2179194"/>
                <a:gd name="connsiteX57" fmla="*/ 952751 w 1047575"/>
                <a:gd name="connsiteY57" fmla="*/ 224110 h 2179194"/>
                <a:gd name="connsiteX58" fmla="*/ 943063 w 1047575"/>
                <a:gd name="connsiteY58" fmla="*/ 210742 h 2179194"/>
                <a:gd name="connsiteX59" fmla="*/ 933103 w 1047575"/>
                <a:gd name="connsiteY59" fmla="*/ 197921 h 2179194"/>
                <a:gd name="connsiteX60" fmla="*/ 922597 w 1047575"/>
                <a:gd name="connsiteY60" fmla="*/ 185235 h 2179194"/>
                <a:gd name="connsiteX61" fmla="*/ 911955 w 1047575"/>
                <a:gd name="connsiteY61" fmla="*/ 172959 h 2179194"/>
                <a:gd name="connsiteX62" fmla="*/ 900767 w 1047575"/>
                <a:gd name="connsiteY62" fmla="*/ 161092 h 2179194"/>
                <a:gd name="connsiteX63" fmla="*/ 889171 w 1047575"/>
                <a:gd name="connsiteY63" fmla="*/ 149498 h 2179194"/>
                <a:gd name="connsiteX64" fmla="*/ 877299 w 1047575"/>
                <a:gd name="connsiteY64" fmla="*/ 138176 h 2179194"/>
                <a:gd name="connsiteX65" fmla="*/ 865157 w 1047575"/>
                <a:gd name="connsiteY65" fmla="*/ 127264 h 2179194"/>
                <a:gd name="connsiteX66" fmla="*/ 852467 w 1047575"/>
                <a:gd name="connsiteY66" fmla="*/ 116761 h 2179194"/>
                <a:gd name="connsiteX67" fmla="*/ 839643 w 1047575"/>
                <a:gd name="connsiteY67" fmla="*/ 106667 h 2179194"/>
                <a:gd name="connsiteX68" fmla="*/ 826409 w 1047575"/>
                <a:gd name="connsiteY68" fmla="*/ 96983 h 2179194"/>
                <a:gd name="connsiteX69" fmla="*/ 812901 w 1047575"/>
                <a:gd name="connsiteY69" fmla="*/ 87707 h 2179194"/>
                <a:gd name="connsiteX70" fmla="*/ 798985 w 1047575"/>
                <a:gd name="connsiteY70" fmla="*/ 78704 h 2179194"/>
                <a:gd name="connsiteX71" fmla="*/ 798985 w 1047575"/>
                <a:gd name="connsiteY71" fmla="*/ 911717 h 2179194"/>
                <a:gd name="connsiteX72" fmla="*/ 798985 w 1047575"/>
                <a:gd name="connsiteY72" fmla="*/ 915264 h 2179194"/>
                <a:gd name="connsiteX73" fmla="*/ 798711 w 1047575"/>
                <a:gd name="connsiteY73" fmla="*/ 918946 h 2179194"/>
                <a:gd name="connsiteX74" fmla="*/ 798301 w 1047575"/>
                <a:gd name="connsiteY74" fmla="*/ 922493 h 2179194"/>
                <a:gd name="connsiteX75" fmla="*/ 797619 w 1047575"/>
                <a:gd name="connsiteY75" fmla="*/ 925903 h 2179194"/>
                <a:gd name="connsiteX76" fmla="*/ 796937 w 1047575"/>
                <a:gd name="connsiteY76" fmla="*/ 929313 h 2179194"/>
                <a:gd name="connsiteX77" fmla="*/ 795847 w 1047575"/>
                <a:gd name="connsiteY77" fmla="*/ 932723 h 2179194"/>
                <a:gd name="connsiteX78" fmla="*/ 794755 w 1047575"/>
                <a:gd name="connsiteY78" fmla="*/ 935861 h 2179194"/>
                <a:gd name="connsiteX79" fmla="*/ 793391 w 1047575"/>
                <a:gd name="connsiteY79" fmla="*/ 939134 h 2179194"/>
                <a:gd name="connsiteX80" fmla="*/ 792027 w 1047575"/>
                <a:gd name="connsiteY80" fmla="*/ 942408 h 2179194"/>
                <a:gd name="connsiteX81" fmla="*/ 790389 w 1047575"/>
                <a:gd name="connsiteY81" fmla="*/ 945409 h 2179194"/>
                <a:gd name="connsiteX82" fmla="*/ 788889 w 1047575"/>
                <a:gd name="connsiteY82" fmla="*/ 948410 h 2179194"/>
                <a:gd name="connsiteX83" fmla="*/ 786977 w 1047575"/>
                <a:gd name="connsiteY83" fmla="*/ 951274 h 2179194"/>
                <a:gd name="connsiteX84" fmla="*/ 785067 w 1047575"/>
                <a:gd name="connsiteY84" fmla="*/ 953866 h 2179194"/>
                <a:gd name="connsiteX85" fmla="*/ 782885 w 1047575"/>
                <a:gd name="connsiteY85" fmla="*/ 956594 h 2179194"/>
                <a:gd name="connsiteX86" fmla="*/ 780701 w 1047575"/>
                <a:gd name="connsiteY86" fmla="*/ 959186 h 2179194"/>
                <a:gd name="connsiteX87" fmla="*/ 778245 w 1047575"/>
                <a:gd name="connsiteY87" fmla="*/ 961641 h 2179194"/>
                <a:gd name="connsiteX88" fmla="*/ 775927 w 1047575"/>
                <a:gd name="connsiteY88" fmla="*/ 963960 h 2179194"/>
                <a:gd name="connsiteX89" fmla="*/ 773333 w 1047575"/>
                <a:gd name="connsiteY89" fmla="*/ 966279 h 2179194"/>
                <a:gd name="connsiteX90" fmla="*/ 770741 w 1047575"/>
                <a:gd name="connsiteY90" fmla="*/ 968188 h 2179194"/>
                <a:gd name="connsiteX91" fmla="*/ 767877 w 1047575"/>
                <a:gd name="connsiteY91" fmla="*/ 970234 h 2179194"/>
                <a:gd name="connsiteX92" fmla="*/ 765011 w 1047575"/>
                <a:gd name="connsiteY92" fmla="*/ 972144 h 2179194"/>
                <a:gd name="connsiteX93" fmla="*/ 762009 w 1047575"/>
                <a:gd name="connsiteY93" fmla="*/ 973781 h 2179194"/>
                <a:gd name="connsiteX94" fmla="*/ 759007 w 1047575"/>
                <a:gd name="connsiteY94" fmla="*/ 975418 h 2179194"/>
                <a:gd name="connsiteX95" fmla="*/ 755869 w 1047575"/>
                <a:gd name="connsiteY95" fmla="*/ 976781 h 2179194"/>
                <a:gd name="connsiteX96" fmla="*/ 752731 w 1047575"/>
                <a:gd name="connsiteY96" fmla="*/ 978146 h 2179194"/>
                <a:gd name="connsiteX97" fmla="*/ 749457 w 1047575"/>
                <a:gd name="connsiteY97" fmla="*/ 979100 h 2179194"/>
                <a:gd name="connsiteX98" fmla="*/ 746047 w 1047575"/>
                <a:gd name="connsiteY98" fmla="*/ 980055 h 2179194"/>
                <a:gd name="connsiteX99" fmla="*/ 742635 w 1047575"/>
                <a:gd name="connsiteY99" fmla="*/ 981011 h 2179194"/>
                <a:gd name="connsiteX100" fmla="*/ 739225 w 1047575"/>
                <a:gd name="connsiteY100" fmla="*/ 981556 h 2179194"/>
                <a:gd name="connsiteX101" fmla="*/ 735677 w 1047575"/>
                <a:gd name="connsiteY101" fmla="*/ 981965 h 2179194"/>
                <a:gd name="connsiteX102" fmla="*/ 732129 w 1047575"/>
                <a:gd name="connsiteY102" fmla="*/ 982238 h 2179194"/>
                <a:gd name="connsiteX103" fmla="*/ 728581 w 1047575"/>
                <a:gd name="connsiteY103" fmla="*/ 982374 h 2179194"/>
                <a:gd name="connsiteX104" fmla="*/ 724761 w 1047575"/>
                <a:gd name="connsiteY104" fmla="*/ 982238 h 2179194"/>
                <a:gd name="connsiteX105" fmla="*/ 721215 w 1047575"/>
                <a:gd name="connsiteY105" fmla="*/ 981965 h 2179194"/>
                <a:gd name="connsiteX106" fmla="*/ 717803 w 1047575"/>
                <a:gd name="connsiteY106" fmla="*/ 981556 h 2179194"/>
                <a:gd name="connsiteX107" fmla="*/ 714393 w 1047575"/>
                <a:gd name="connsiteY107" fmla="*/ 981011 h 2179194"/>
                <a:gd name="connsiteX108" fmla="*/ 710981 w 1047575"/>
                <a:gd name="connsiteY108" fmla="*/ 980055 h 2179194"/>
                <a:gd name="connsiteX109" fmla="*/ 707433 w 1047575"/>
                <a:gd name="connsiteY109" fmla="*/ 979100 h 2179194"/>
                <a:gd name="connsiteX110" fmla="*/ 704159 w 1047575"/>
                <a:gd name="connsiteY110" fmla="*/ 978146 h 2179194"/>
                <a:gd name="connsiteX111" fmla="*/ 701021 w 1047575"/>
                <a:gd name="connsiteY111" fmla="*/ 976781 h 2179194"/>
                <a:gd name="connsiteX112" fmla="*/ 697883 w 1047575"/>
                <a:gd name="connsiteY112" fmla="*/ 975418 h 2179194"/>
                <a:gd name="connsiteX113" fmla="*/ 694881 w 1047575"/>
                <a:gd name="connsiteY113" fmla="*/ 973781 h 2179194"/>
                <a:gd name="connsiteX114" fmla="*/ 691879 w 1047575"/>
                <a:gd name="connsiteY114" fmla="*/ 972144 h 2179194"/>
                <a:gd name="connsiteX115" fmla="*/ 689015 w 1047575"/>
                <a:gd name="connsiteY115" fmla="*/ 970234 h 2179194"/>
                <a:gd name="connsiteX116" fmla="*/ 686287 w 1047575"/>
                <a:gd name="connsiteY116" fmla="*/ 968188 h 2179194"/>
                <a:gd name="connsiteX117" fmla="*/ 683557 w 1047575"/>
                <a:gd name="connsiteY117" fmla="*/ 966279 h 2179194"/>
                <a:gd name="connsiteX118" fmla="*/ 680965 w 1047575"/>
                <a:gd name="connsiteY118" fmla="*/ 963960 h 2179194"/>
                <a:gd name="connsiteX119" fmla="*/ 678645 w 1047575"/>
                <a:gd name="connsiteY119" fmla="*/ 961641 h 2179194"/>
                <a:gd name="connsiteX120" fmla="*/ 676327 w 1047575"/>
                <a:gd name="connsiteY120" fmla="*/ 959186 h 2179194"/>
                <a:gd name="connsiteX121" fmla="*/ 674007 w 1047575"/>
                <a:gd name="connsiteY121" fmla="*/ 956594 h 2179194"/>
                <a:gd name="connsiteX122" fmla="*/ 671959 w 1047575"/>
                <a:gd name="connsiteY122" fmla="*/ 953866 h 2179194"/>
                <a:gd name="connsiteX123" fmla="*/ 670049 w 1047575"/>
                <a:gd name="connsiteY123" fmla="*/ 951274 h 2179194"/>
                <a:gd name="connsiteX124" fmla="*/ 668139 w 1047575"/>
                <a:gd name="connsiteY124" fmla="*/ 948410 h 2179194"/>
                <a:gd name="connsiteX125" fmla="*/ 666367 w 1047575"/>
                <a:gd name="connsiteY125" fmla="*/ 945409 h 2179194"/>
                <a:gd name="connsiteX126" fmla="*/ 664865 w 1047575"/>
                <a:gd name="connsiteY126" fmla="*/ 942408 h 2179194"/>
                <a:gd name="connsiteX127" fmla="*/ 663365 w 1047575"/>
                <a:gd name="connsiteY127" fmla="*/ 939134 h 2179194"/>
                <a:gd name="connsiteX128" fmla="*/ 662137 w 1047575"/>
                <a:gd name="connsiteY128" fmla="*/ 935861 h 2179194"/>
                <a:gd name="connsiteX129" fmla="*/ 661045 w 1047575"/>
                <a:gd name="connsiteY129" fmla="*/ 932723 h 2179194"/>
                <a:gd name="connsiteX130" fmla="*/ 660089 w 1047575"/>
                <a:gd name="connsiteY130" fmla="*/ 929313 h 2179194"/>
                <a:gd name="connsiteX131" fmla="*/ 659271 w 1047575"/>
                <a:gd name="connsiteY131" fmla="*/ 925903 h 2179194"/>
                <a:gd name="connsiteX132" fmla="*/ 658725 w 1047575"/>
                <a:gd name="connsiteY132" fmla="*/ 922493 h 2179194"/>
                <a:gd name="connsiteX133" fmla="*/ 658317 w 1047575"/>
                <a:gd name="connsiteY133" fmla="*/ 918946 h 2179194"/>
                <a:gd name="connsiteX134" fmla="*/ 658043 w 1047575"/>
                <a:gd name="connsiteY134" fmla="*/ 915264 h 2179194"/>
                <a:gd name="connsiteX135" fmla="*/ 657907 w 1047575"/>
                <a:gd name="connsiteY135" fmla="*/ 911717 h 2179194"/>
                <a:gd name="connsiteX136" fmla="*/ 657907 w 1047575"/>
                <a:gd name="connsiteY136" fmla="*/ 17596 h 2179194"/>
                <a:gd name="connsiteX137" fmla="*/ 649857 w 1047575"/>
                <a:gd name="connsiteY137" fmla="*/ 15414 h 2179194"/>
                <a:gd name="connsiteX138" fmla="*/ 641671 w 1047575"/>
                <a:gd name="connsiteY138" fmla="*/ 13504 h 2179194"/>
                <a:gd name="connsiteX139" fmla="*/ 633485 w 1047575"/>
                <a:gd name="connsiteY139" fmla="*/ 11730 h 2179194"/>
                <a:gd name="connsiteX140" fmla="*/ 625435 w 1047575"/>
                <a:gd name="connsiteY140" fmla="*/ 9958 h 2179194"/>
                <a:gd name="connsiteX141" fmla="*/ 617111 w 1047575"/>
                <a:gd name="connsiteY141" fmla="*/ 8457 h 2179194"/>
                <a:gd name="connsiteX142" fmla="*/ 608789 w 1047575"/>
                <a:gd name="connsiteY142" fmla="*/ 6957 h 2179194"/>
                <a:gd name="connsiteX143" fmla="*/ 600467 w 1047575"/>
                <a:gd name="connsiteY143" fmla="*/ 5729 h 2179194"/>
                <a:gd name="connsiteX144" fmla="*/ 592143 w 1047575"/>
                <a:gd name="connsiteY144" fmla="*/ 4501 h 2179194"/>
                <a:gd name="connsiteX145" fmla="*/ 583821 w 1047575"/>
                <a:gd name="connsiteY145" fmla="*/ 3410 h 2179194"/>
                <a:gd name="connsiteX146" fmla="*/ 575361 w 1047575"/>
                <a:gd name="connsiteY146" fmla="*/ 2592 h 2179194"/>
                <a:gd name="connsiteX147" fmla="*/ 566767 w 1047575"/>
                <a:gd name="connsiteY147" fmla="*/ 1773 h 2179194"/>
                <a:gd name="connsiteX148" fmla="*/ 558307 w 1047575"/>
                <a:gd name="connsiteY148" fmla="*/ 1091 h 2179194"/>
                <a:gd name="connsiteX149" fmla="*/ 549711 w 1047575"/>
                <a:gd name="connsiteY149" fmla="*/ 545 h 2179194"/>
                <a:gd name="connsiteX150" fmla="*/ 541115 w 1047575"/>
                <a:gd name="connsiteY150" fmla="*/ 273 h 2179194"/>
                <a:gd name="connsiteX151" fmla="*/ 532383 w 1047575"/>
                <a:gd name="connsiteY151" fmla="*/ 0 h 2179194"/>
                <a:gd name="connsiteX152" fmla="*/ 523787 w 1047575"/>
                <a:gd name="connsiteY152" fmla="*/ 0 h 2179194"/>
                <a:gd name="connsiteX153" fmla="*/ 516011 w 1047575"/>
                <a:gd name="connsiteY153" fmla="*/ 0 h 2179194"/>
                <a:gd name="connsiteX154" fmla="*/ 508233 w 1047575"/>
                <a:gd name="connsiteY154" fmla="*/ 273 h 2179194"/>
                <a:gd name="connsiteX155" fmla="*/ 500457 w 1047575"/>
                <a:gd name="connsiteY155" fmla="*/ 545 h 2179194"/>
                <a:gd name="connsiteX156" fmla="*/ 492817 w 1047575"/>
                <a:gd name="connsiteY156" fmla="*/ 819 h 2179194"/>
                <a:gd name="connsiteX157" fmla="*/ 485039 w 1047575"/>
                <a:gd name="connsiteY157" fmla="*/ 1364 h 2179194"/>
                <a:gd name="connsiteX158" fmla="*/ 477535 w 1047575"/>
                <a:gd name="connsiteY158" fmla="*/ 2046 h 2179194"/>
                <a:gd name="connsiteX159" fmla="*/ 469895 w 1047575"/>
                <a:gd name="connsiteY159" fmla="*/ 2728 h 2179194"/>
                <a:gd name="connsiteX160" fmla="*/ 462253 w 1047575"/>
                <a:gd name="connsiteY160" fmla="*/ 3547 h 2179194"/>
                <a:gd name="connsiteX161" fmla="*/ 454749 w 1047575"/>
                <a:gd name="connsiteY161" fmla="*/ 4638 h 2179194"/>
                <a:gd name="connsiteX162" fmla="*/ 447109 w 1047575"/>
                <a:gd name="connsiteY162" fmla="*/ 5593 h 2179194"/>
                <a:gd name="connsiteX163" fmla="*/ 439741 w 1047575"/>
                <a:gd name="connsiteY163" fmla="*/ 6820 h 2179194"/>
                <a:gd name="connsiteX164" fmla="*/ 432237 w 1047575"/>
                <a:gd name="connsiteY164" fmla="*/ 8184 h 2179194"/>
                <a:gd name="connsiteX165" fmla="*/ 424869 w 1047575"/>
                <a:gd name="connsiteY165" fmla="*/ 9412 h 2179194"/>
                <a:gd name="connsiteX166" fmla="*/ 417365 w 1047575"/>
                <a:gd name="connsiteY166" fmla="*/ 11048 h 2179194"/>
                <a:gd name="connsiteX167" fmla="*/ 410135 w 1047575"/>
                <a:gd name="connsiteY167" fmla="*/ 12549 h 2179194"/>
                <a:gd name="connsiteX168" fmla="*/ 402767 w 1047575"/>
                <a:gd name="connsiteY168" fmla="*/ 14186 h 2179194"/>
                <a:gd name="connsiteX169" fmla="*/ 402767 w 1047575"/>
                <a:gd name="connsiteY169" fmla="*/ 911717 h 2179194"/>
                <a:gd name="connsiteX170" fmla="*/ 402631 w 1047575"/>
                <a:gd name="connsiteY170" fmla="*/ 915264 h 2179194"/>
                <a:gd name="connsiteX171" fmla="*/ 402357 w 1047575"/>
                <a:gd name="connsiteY171" fmla="*/ 918946 h 2179194"/>
                <a:gd name="connsiteX172" fmla="*/ 401949 w 1047575"/>
                <a:gd name="connsiteY172" fmla="*/ 922493 h 2179194"/>
                <a:gd name="connsiteX173" fmla="*/ 401403 w 1047575"/>
                <a:gd name="connsiteY173" fmla="*/ 925903 h 2179194"/>
                <a:gd name="connsiteX174" fmla="*/ 400583 w 1047575"/>
                <a:gd name="connsiteY174" fmla="*/ 929313 h 2179194"/>
                <a:gd name="connsiteX175" fmla="*/ 399629 w 1047575"/>
                <a:gd name="connsiteY175" fmla="*/ 932723 h 2179194"/>
                <a:gd name="connsiteX176" fmla="*/ 398537 w 1047575"/>
                <a:gd name="connsiteY176" fmla="*/ 935861 h 2179194"/>
                <a:gd name="connsiteX177" fmla="*/ 397173 w 1047575"/>
                <a:gd name="connsiteY177" fmla="*/ 939134 h 2179194"/>
                <a:gd name="connsiteX178" fmla="*/ 395809 w 1047575"/>
                <a:gd name="connsiteY178" fmla="*/ 942408 h 2179194"/>
                <a:gd name="connsiteX179" fmla="*/ 394171 w 1047575"/>
                <a:gd name="connsiteY179" fmla="*/ 945409 h 2179194"/>
                <a:gd name="connsiteX180" fmla="*/ 392535 w 1047575"/>
                <a:gd name="connsiteY180" fmla="*/ 948410 h 2179194"/>
                <a:gd name="connsiteX181" fmla="*/ 390623 w 1047575"/>
                <a:gd name="connsiteY181" fmla="*/ 951274 h 2179194"/>
                <a:gd name="connsiteX182" fmla="*/ 388851 w 1047575"/>
                <a:gd name="connsiteY182" fmla="*/ 953866 h 2179194"/>
                <a:gd name="connsiteX183" fmla="*/ 386667 w 1047575"/>
                <a:gd name="connsiteY183" fmla="*/ 956594 h 2179194"/>
                <a:gd name="connsiteX184" fmla="*/ 384349 w 1047575"/>
                <a:gd name="connsiteY184" fmla="*/ 959186 h 2179194"/>
                <a:gd name="connsiteX185" fmla="*/ 382027 w 1047575"/>
                <a:gd name="connsiteY185" fmla="*/ 961641 h 2179194"/>
                <a:gd name="connsiteX186" fmla="*/ 379573 w 1047575"/>
                <a:gd name="connsiteY186" fmla="*/ 963960 h 2179194"/>
                <a:gd name="connsiteX187" fmla="*/ 377117 w 1047575"/>
                <a:gd name="connsiteY187" fmla="*/ 966279 h 2179194"/>
                <a:gd name="connsiteX188" fmla="*/ 374387 w 1047575"/>
                <a:gd name="connsiteY188" fmla="*/ 968188 h 2179194"/>
                <a:gd name="connsiteX189" fmla="*/ 371659 w 1047575"/>
                <a:gd name="connsiteY189" fmla="*/ 970234 h 2179194"/>
                <a:gd name="connsiteX190" fmla="*/ 368793 w 1047575"/>
                <a:gd name="connsiteY190" fmla="*/ 972144 h 2179194"/>
                <a:gd name="connsiteX191" fmla="*/ 365793 w 1047575"/>
                <a:gd name="connsiteY191" fmla="*/ 973781 h 2179194"/>
                <a:gd name="connsiteX192" fmla="*/ 362791 w 1047575"/>
                <a:gd name="connsiteY192" fmla="*/ 975418 h 2179194"/>
                <a:gd name="connsiteX193" fmla="*/ 359653 w 1047575"/>
                <a:gd name="connsiteY193" fmla="*/ 976781 h 2179194"/>
                <a:gd name="connsiteX194" fmla="*/ 356515 w 1047575"/>
                <a:gd name="connsiteY194" fmla="*/ 978146 h 2179194"/>
                <a:gd name="connsiteX195" fmla="*/ 353239 w 1047575"/>
                <a:gd name="connsiteY195" fmla="*/ 979100 h 2179194"/>
                <a:gd name="connsiteX196" fmla="*/ 349693 w 1047575"/>
                <a:gd name="connsiteY196" fmla="*/ 980055 h 2179194"/>
                <a:gd name="connsiteX197" fmla="*/ 346417 w 1047575"/>
                <a:gd name="connsiteY197" fmla="*/ 981011 h 2179194"/>
                <a:gd name="connsiteX198" fmla="*/ 342871 w 1047575"/>
                <a:gd name="connsiteY198" fmla="*/ 981556 h 2179194"/>
                <a:gd name="connsiteX199" fmla="*/ 339459 w 1047575"/>
                <a:gd name="connsiteY199" fmla="*/ 981965 h 2179194"/>
                <a:gd name="connsiteX200" fmla="*/ 335911 w 1047575"/>
                <a:gd name="connsiteY200" fmla="*/ 982238 h 2179194"/>
                <a:gd name="connsiteX201" fmla="*/ 332227 w 1047575"/>
                <a:gd name="connsiteY201" fmla="*/ 982374 h 2179194"/>
                <a:gd name="connsiteX202" fmla="*/ 328545 w 1047575"/>
                <a:gd name="connsiteY202" fmla="*/ 982238 h 2179194"/>
                <a:gd name="connsiteX203" fmla="*/ 324997 w 1047575"/>
                <a:gd name="connsiteY203" fmla="*/ 981965 h 2179194"/>
                <a:gd name="connsiteX204" fmla="*/ 321587 w 1047575"/>
                <a:gd name="connsiteY204" fmla="*/ 981556 h 2179194"/>
                <a:gd name="connsiteX205" fmla="*/ 318039 w 1047575"/>
                <a:gd name="connsiteY205" fmla="*/ 981011 h 2179194"/>
                <a:gd name="connsiteX206" fmla="*/ 314627 w 1047575"/>
                <a:gd name="connsiteY206" fmla="*/ 980055 h 2179194"/>
                <a:gd name="connsiteX207" fmla="*/ 311217 w 1047575"/>
                <a:gd name="connsiteY207" fmla="*/ 979100 h 2179194"/>
                <a:gd name="connsiteX208" fmla="*/ 307943 w 1047575"/>
                <a:gd name="connsiteY208" fmla="*/ 978146 h 2179194"/>
                <a:gd name="connsiteX209" fmla="*/ 304803 w 1047575"/>
                <a:gd name="connsiteY209" fmla="*/ 976781 h 2179194"/>
                <a:gd name="connsiteX210" fmla="*/ 301665 w 1047575"/>
                <a:gd name="connsiteY210" fmla="*/ 975418 h 2179194"/>
                <a:gd name="connsiteX211" fmla="*/ 298665 w 1047575"/>
                <a:gd name="connsiteY211" fmla="*/ 973781 h 2179194"/>
                <a:gd name="connsiteX212" fmla="*/ 295663 w 1047575"/>
                <a:gd name="connsiteY212" fmla="*/ 972144 h 2179194"/>
                <a:gd name="connsiteX213" fmla="*/ 292797 w 1047575"/>
                <a:gd name="connsiteY213" fmla="*/ 970234 h 2179194"/>
                <a:gd name="connsiteX214" fmla="*/ 290069 w 1047575"/>
                <a:gd name="connsiteY214" fmla="*/ 968188 h 2179194"/>
                <a:gd name="connsiteX215" fmla="*/ 287339 w 1047575"/>
                <a:gd name="connsiteY215" fmla="*/ 966279 h 2179194"/>
                <a:gd name="connsiteX216" fmla="*/ 284747 w 1047575"/>
                <a:gd name="connsiteY216" fmla="*/ 963960 h 2179194"/>
                <a:gd name="connsiteX217" fmla="*/ 282427 w 1047575"/>
                <a:gd name="connsiteY217" fmla="*/ 961641 h 2179194"/>
                <a:gd name="connsiteX218" fmla="*/ 280109 w 1047575"/>
                <a:gd name="connsiteY218" fmla="*/ 959186 h 2179194"/>
                <a:gd name="connsiteX219" fmla="*/ 277789 w 1047575"/>
                <a:gd name="connsiteY219" fmla="*/ 956594 h 2179194"/>
                <a:gd name="connsiteX220" fmla="*/ 275607 w 1047575"/>
                <a:gd name="connsiteY220" fmla="*/ 953866 h 2179194"/>
                <a:gd name="connsiteX221" fmla="*/ 273831 w 1047575"/>
                <a:gd name="connsiteY221" fmla="*/ 951274 h 2179194"/>
                <a:gd name="connsiteX222" fmla="*/ 271921 w 1047575"/>
                <a:gd name="connsiteY222" fmla="*/ 948410 h 2179194"/>
                <a:gd name="connsiteX223" fmla="*/ 270149 w 1047575"/>
                <a:gd name="connsiteY223" fmla="*/ 945409 h 2179194"/>
                <a:gd name="connsiteX224" fmla="*/ 268647 w 1047575"/>
                <a:gd name="connsiteY224" fmla="*/ 942408 h 2179194"/>
                <a:gd name="connsiteX225" fmla="*/ 267147 w 1047575"/>
                <a:gd name="connsiteY225" fmla="*/ 939134 h 2179194"/>
                <a:gd name="connsiteX226" fmla="*/ 265919 w 1047575"/>
                <a:gd name="connsiteY226" fmla="*/ 935861 h 2179194"/>
                <a:gd name="connsiteX227" fmla="*/ 264827 w 1047575"/>
                <a:gd name="connsiteY227" fmla="*/ 932723 h 2179194"/>
                <a:gd name="connsiteX228" fmla="*/ 263873 w 1047575"/>
                <a:gd name="connsiteY228" fmla="*/ 929313 h 2179194"/>
                <a:gd name="connsiteX229" fmla="*/ 263053 w 1047575"/>
                <a:gd name="connsiteY229" fmla="*/ 925903 h 2179194"/>
                <a:gd name="connsiteX230" fmla="*/ 262509 w 1047575"/>
                <a:gd name="connsiteY230" fmla="*/ 922493 h 2179194"/>
                <a:gd name="connsiteX231" fmla="*/ 262099 w 1047575"/>
                <a:gd name="connsiteY231" fmla="*/ 918946 h 2179194"/>
                <a:gd name="connsiteX232" fmla="*/ 261825 w 1047575"/>
                <a:gd name="connsiteY232" fmla="*/ 915264 h 2179194"/>
                <a:gd name="connsiteX233" fmla="*/ 261689 w 1047575"/>
                <a:gd name="connsiteY233" fmla="*/ 911717 h 2179194"/>
                <a:gd name="connsiteX234" fmla="*/ 261689 w 1047575"/>
                <a:gd name="connsiteY234" fmla="*/ 70793 h 2179194"/>
                <a:gd name="connsiteX235" fmla="*/ 247227 w 1047575"/>
                <a:gd name="connsiteY235" fmla="*/ 79523 h 2179194"/>
                <a:gd name="connsiteX236" fmla="*/ 233037 w 1047575"/>
                <a:gd name="connsiteY236" fmla="*/ 88799 h 2179194"/>
                <a:gd name="connsiteX237" fmla="*/ 219121 w 1047575"/>
                <a:gd name="connsiteY237" fmla="*/ 98347 h 2179194"/>
                <a:gd name="connsiteX238" fmla="*/ 205613 w 1047575"/>
                <a:gd name="connsiteY238" fmla="*/ 108440 h 2179194"/>
                <a:gd name="connsiteX239" fmla="*/ 192378 w 1047575"/>
                <a:gd name="connsiteY239" fmla="*/ 118943 h 2179194"/>
                <a:gd name="connsiteX240" fmla="*/ 179553 w 1047575"/>
                <a:gd name="connsiteY240" fmla="*/ 129855 h 2179194"/>
                <a:gd name="connsiteX241" fmla="*/ 167138 w 1047575"/>
                <a:gd name="connsiteY241" fmla="*/ 141177 h 2179194"/>
                <a:gd name="connsiteX242" fmla="*/ 154858 w 1047575"/>
                <a:gd name="connsiteY242" fmla="*/ 152907 h 2179194"/>
                <a:gd name="connsiteX243" fmla="*/ 143124 w 1047575"/>
                <a:gd name="connsiteY243" fmla="*/ 164911 h 2179194"/>
                <a:gd name="connsiteX244" fmla="*/ 131800 w 1047575"/>
                <a:gd name="connsiteY244" fmla="*/ 177324 h 2179194"/>
                <a:gd name="connsiteX245" fmla="*/ 120885 w 1047575"/>
                <a:gd name="connsiteY245" fmla="*/ 190009 h 2179194"/>
                <a:gd name="connsiteX246" fmla="*/ 110243 w 1047575"/>
                <a:gd name="connsiteY246" fmla="*/ 203240 h 2179194"/>
                <a:gd name="connsiteX247" fmla="*/ 100146 w 1047575"/>
                <a:gd name="connsiteY247" fmla="*/ 216607 h 2179194"/>
                <a:gd name="connsiteX248" fmla="*/ 90459 w 1047575"/>
                <a:gd name="connsiteY248" fmla="*/ 230521 h 2179194"/>
                <a:gd name="connsiteX249" fmla="*/ 81045 w 1047575"/>
                <a:gd name="connsiteY249" fmla="*/ 244707 h 2179194"/>
                <a:gd name="connsiteX250" fmla="*/ 72176 w 1047575"/>
                <a:gd name="connsiteY250" fmla="*/ 259166 h 2179194"/>
                <a:gd name="connsiteX251" fmla="*/ 63990 w 1047575"/>
                <a:gd name="connsiteY251" fmla="*/ 273897 h 2179194"/>
                <a:gd name="connsiteX252" fmla="*/ 55940 w 1047575"/>
                <a:gd name="connsiteY252" fmla="*/ 288902 h 2179194"/>
                <a:gd name="connsiteX253" fmla="*/ 48436 w 1047575"/>
                <a:gd name="connsiteY253" fmla="*/ 304042 h 2179194"/>
                <a:gd name="connsiteX254" fmla="*/ 41614 w 1047575"/>
                <a:gd name="connsiteY254" fmla="*/ 319592 h 2179194"/>
                <a:gd name="connsiteX255" fmla="*/ 35201 w 1047575"/>
                <a:gd name="connsiteY255" fmla="*/ 335551 h 2179194"/>
                <a:gd name="connsiteX256" fmla="*/ 29198 w 1047575"/>
                <a:gd name="connsiteY256" fmla="*/ 351510 h 2179194"/>
                <a:gd name="connsiteX257" fmla="*/ 23877 w 1047575"/>
                <a:gd name="connsiteY257" fmla="*/ 367878 h 2179194"/>
                <a:gd name="connsiteX258" fmla="*/ 18829 w 1047575"/>
                <a:gd name="connsiteY258" fmla="*/ 384383 h 2179194"/>
                <a:gd name="connsiteX259" fmla="*/ 14599 w 1047575"/>
                <a:gd name="connsiteY259" fmla="*/ 401161 h 2179194"/>
                <a:gd name="connsiteX260" fmla="*/ 10779 w 1047575"/>
                <a:gd name="connsiteY260" fmla="*/ 418212 h 2179194"/>
                <a:gd name="connsiteX261" fmla="*/ 7641 w 1047575"/>
                <a:gd name="connsiteY261" fmla="*/ 435398 h 2179194"/>
                <a:gd name="connsiteX262" fmla="*/ 4912 w 1047575"/>
                <a:gd name="connsiteY262" fmla="*/ 452721 h 2179194"/>
                <a:gd name="connsiteX263" fmla="*/ 2729 w 1047575"/>
                <a:gd name="connsiteY263" fmla="*/ 470044 h 2179194"/>
                <a:gd name="connsiteX264" fmla="*/ 1228 w 1047575"/>
                <a:gd name="connsiteY264" fmla="*/ 487777 h 2179194"/>
                <a:gd name="connsiteX265" fmla="*/ 273 w 1047575"/>
                <a:gd name="connsiteY265" fmla="*/ 505646 h 2179194"/>
                <a:gd name="connsiteX266" fmla="*/ 0 w 1047575"/>
                <a:gd name="connsiteY266" fmla="*/ 523787 h 2179194"/>
                <a:gd name="connsiteX267" fmla="*/ 0 w 1047575"/>
                <a:gd name="connsiteY267" fmla="*/ 842561 h 2179194"/>
                <a:gd name="connsiteX268" fmla="*/ 546 w 1047575"/>
                <a:gd name="connsiteY268" fmla="*/ 865341 h 2179194"/>
                <a:gd name="connsiteX269" fmla="*/ 2047 w 1047575"/>
                <a:gd name="connsiteY269" fmla="*/ 888119 h 2179194"/>
                <a:gd name="connsiteX270" fmla="*/ 4503 w 1047575"/>
                <a:gd name="connsiteY270" fmla="*/ 910627 h 2179194"/>
                <a:gd name="connsiteX271" fmla="*/ 7913 w 1047575"/>
                <a:gd name="connsiteY271" fmla="*/ 932860 h 2179194"/>
                <a:gd name="connsiteX272" fmla="*/ 12143 w 1047575"/>
                <a:gd name="connsiteY272" fmla="*/ 954821 h 2179194"/>
                <a:gd name="connsiteX273" fmla="*/ 17464 w 1047575"/>
                <a:gd name="connsiteY273" fmla="*/ 976236 h 2179194"/>
                <a:gd name="connsiteX274" fmla="*/ 23604 w 1047575"/>
                <a:gd name="connsiteY274" fmla="*/ 997378 h 2179194"/>
                <a:gd name="connsiteX275" fmla="*/ 30562 w 1047575"/>
                <a:gd name="connsiteY275" fmla="*/ 1018249 h 2179194"/>
                <a:gd name="connsiteX276" fmla="*/ 38339 w 1047575"/>
                <a:gd name="connsiteY276" fmla="*/ 1038709 h 2179194"/>
                <a:gd name="connsiteX277" fmla="*/ 47072 w 1047575"/>
                <a:gd name="connsiteY277" fmla="*/ 1058760 h 2179194"/>
                <a:gd name="connsiteX278" fmla="*/ 56485 w 1047575"/>
                <a:gd name="connsiteY278" fmla="*/ 1078402 h 2179194"/>
                <a:gd name="connsiteX279" fmla="*/ 66855 w 1047575"/>
                <a:gd name="connsiteY279" fmla="*/ 1097499 h 2179194"/>
                <a:gd name="connsiteX280" fmla="*/ 77634 w 1047575"/>
                <a:gd name="connsiteY280" fmla="*/ 1116049 h 2179194"/>
                <a:gd name="connsiteX281" fmla="*/ 89367 w 1047575"/>
                <a:gd name="connsiteY281" fmla="*/ 1134327 h 2179194"/>
                <a:gd name="connsiteX282" fmla="*/ 101784 w 1047575"/>
                <a:gd name="connsiteY282" fmla="*/ 1151923 h 2179194"/>
                <a:gd name="connsiteX283" fmla="*/ 115018 w 1047575"/>
                <a:gd name="connsiteY283" fmla="*/ 1168973 h 2179194"/>
                <a:gd name="connsiteX284" fmla="*/ 128935 w 1047575"/>
                <a:gd name="connsiteY284" fmla="*/ 1185478 h 2179194"/>
                <a:gd name="connsiteX285" fmla="*/ 143261 w 1047575"/>
                <a:gd name="connsiteY285" fmla="*/ 1201437 h 2179194"/>
                <a:gd name="connsiteX286" fmla="*/ 158542 w 1047575"/>
                <a:gd name="connsiteY286" fmla="*/ 1216851 h 2179194"/>
                <a:gd name="connsiteX287" fmla="*/ 174232 w 1047575"/>
                <a:gd name="connsiteY287" fmla="*/ 1231582 h 2179194"/>
                <a:gd name="connsiteX288" fmla="*/ 190469 w 1047575"/>
                <a:gd name="connsiteY288" fmla="*/ 1245632 h 2179194"/>
                <a:gd name="connsiteX289" fmla="*/ 207387 w 1047575"/>
                <a:gd name="connsiteY289" fmla="*/ 1258999 h 2179194"/>
                <a:gd name="connsiteX290" fmla="*/ 224714 w 1047575"/>
                <a:gd name="connsiteY290" fmla="*/ 1271685 h 2179194"/>
                <a:gd name="connsiteX291" fmla="*/ 242724 w 1047575"/>
                <a:gd name="connsiteY291" fmla="*/ 1283688 h 2179194"/>
                <a:gd name="connsiteX292" fmla="*/ 261144 w 1047575"/>
                <a:gd name="connsiteY292" fmla="*/ 1295009 h 2179194"/>
                <a:gd name="connsiteX293" fmla="*/ 280109 w 1047575"/>
                <a:gd name="connsiteY293" fmla="*/ 1305649 h 2179194"/>
                <a:gd name="connsiteX294" fmla="*/ 299483 w 1047575"/>
                <a:gd name="connsiteY294" fmla="*/ 1315334 h 2179194"/>
                <a:gd name="connsiteX295" fmla="*/ 319403 w 1047575"/>
                <a:gd name="connsiteY295" fmla="*/ 1324337 h 2179194"/>
                <a:gd name="connsiteX296" fmla="*/ 339733 w 1047575"/>
                <a:gd name="connsiteY296" fmla="*/ 1332520 h 2179194"/>
                <a:gd name="connsiteX297" fmla="*/ 360335 w 1047575"/>
                <a:gd name="connsiteY297" fmla="*/ 1339750 h 2179194"/>
                <a:gd name="connsiteX298" fmla="*/ 381347 w 1047575"/>
                <a:gd name="connsiteY298" fmla="*/ 1346433 h 2179194"/>
                <a:gd name="connsiteX299" fmla="*/ 402767 w 1047575"/>
                <a:gd name="connsiteY299" fmla="*/ 1351890 h 2179194"/>
                <a:gd name="connsiteX300" fmla="*/ 402767 w 1047575"/>
                <a:gd name="connsiteY300" fmla="*/ 2160760 h 2179194"/>
                <a:gd name="connsiteX301" fmla="*/ 402903 w 1047575"/>
                <a:gd name="connsiteY301" fmla="*/ 2167170 h 2179194"/>
                <a:gd name="connsiteX302" fmla="*/ 403585 w 1047575"/>
                <a:gd name="connsiteY302" fmla="*/ 2173581 h 2179194"/>
                <a:gd name="connsiteX303" fmla="*/ 404183 w 1047575"/>
                <a:gd name="connsiteY303" fmla="*/ 2179194 h 2179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Lst>
              <a:rect l="l" t="t" r="r" b="b"/>
              <a:pathLst>
                <a:path w="1047575" h="2179194">
                  <a:moveTo>
                    <a:pt x="404183" y="2179194"/>
                  </a:moveTo>
                  <a:lnTo>
                    <a:pt x="656763" y="2179194"/>
                  </a:lnTo>
                  <a:lnTo>
                    <a:pt x="657361" y="2173581"/>
                  </a:lnTo>
                  <a:lnTo>
                    <a:pt x="658043" y="2167170"/>
                  </a:lnTo>
                  <a:lnTo>
                    <a:pt x="658179" y="2160760"/>
                  </a:lnTo>
                  <a:lnTo>
                    <a:pt x="658179" y="1348480"/>
                  </a:lnTo>
                  <a:lnTo>
                    <a:pt x="678919" y="1342477"/>
                  </a:lnTo>
                  <a:lnTo>
                    <a:pt x="699385" y="1335657"/>
                  </a:lnTo>
                  <a:lnTo>
                    <a:pt x="719305" y="1328019"/>
                  </a:lnTo>
                  <a:lnTo>
                    <a:pt x="739087" y="1319426"/>
                  </a:lnTo>
                  <a:lnTo>
                    <a:pt x="758325" y="1310287"/>
                  </a:lnTo>
                  <a:lnTo>
                    <a:pt x="777153" y="1300329"/>
                  </a:lnTo>
                  <a:lnTo>
                    <a:pt x="795437" y="1289553"/>
                  </a:lnTo>
                  <a:lnTo>
                    <a:pt x="813311" y="1278232"/>
                  </a:lnTo>
                  <a:lnTo>
                    <a:pt x="830637" y="1266092"/>
                  </a:lnTo>
                  <a:lnTo>
                    <a:pt x="847557" y="1253407"/>
                  </a:lnTo>
                  <a:lnTo>
                    <a:pt x="863793" y="1239903"/>
                  </a:lnTo>
                  <a:lnTo>
                    <a:pt x="879619" y="1225990"/>
                  </a:lnTo>
                  <a:lnTo>
                    <a:pt x="894765" y="1211258"/>
                  </a:lnTo>
                  <a:lnTo>
                    <a:pt x="909363" y="1195981"/>
                  </a:lnTo>
                  <a:lnTo>
                    <a:pt x="923279" y="1180022"/>
                  </a:lnTo>
                  <a:lnTo>
                    <a:pt x="936651" y="1163790"/>
                  </a:lnTo>
                  <a:lnTo>
                    <a:pt x="949339" y="1146876"/>
                  </a:lnTo>
                  <a:lnTo>
                    <a:pt x="961347" y="1129416"/>
                  </a:lnTo>
                  <a:lnTo>
                    <a:pt x="972671" y="1111411"/>
                  </a:lnTo>
                  <a:lnTo>
                    <a:pt x="983313" y="1093133"/>
                  </a:lnTo>
                  <a:lnTo>
                    <a:pt x="993137" y="1074174"/>
                  </a:lnTo>
                  <a:lnTo>
                    <a:pt x="1002277" y="1054941"/>
                  </a:lnTo>
                  <a:lnTo>
                    <a:pt x="1010601" y="1035162"/>
                  </a:lnTo>
                  <a:lnTo>
                    <a:pt x="1018241" y="1015110"/>
                  </a:lnTo>
                  <a:lnTo>
                    <a:pt x="1024927" y="994514"/>
                  </a:lnTo>
                  <a:lnTo>
                    <a:pt x="1030793" y="973781"/>
                  </a:lnTo>
                  <a:lnTo>
                    <a:pt x="1035979" y="952638"/>
                  </a:lnTo>
                  <a:lnTo>
                    <a:pt x="1040071" y="931223"/>
                  </a:lnTo>
                  <a:lnTo>
                    <a:pt x="1043345" y="909262"/>
                  </a:lnTo>
                  <a:lnTo>
                    <a:pt x="1045665" y="887302"/>
                  </a:lnTo>
                  <a:lnTo>
                    <a:pt x="1047029" y="864931"/>
                  </a:lnTo>
                  <a:lnTo>
                    <a:pt x="1047575" y="842561"/>
                  </a:lnTo>
                  <a:lnTo>
                    <a:pt x="1047575" y="523787"/>
                  </a:lnTo>
                  <a:lnTo>
                    <a:pt x="1047303" y="506191"/>
                  </a:lnTo>
                  <a:lnTo>
                    <a:pt x="1046347" y="488869"/>
                  </a:lnTo>
                  <a:lnTo>
                    <a:pt x="1044983" y="471681"/>
                  </a:lnTo>
                  <a:lnTo>
                    <a:pt x="1043073" y="454631"/>
                  </a:lnTo>
                  <a:lnTo>
                    <a:pt x="1040481" y="437717"/>
                  </a:lnTo>
                  <a:lnTo>
                    <a:pt x="1037341" y="421076"/>
                  </a:lnTo>
                  <a:lnTo>
                    <a:pt x="1033795" y="404435"/>
                  </a:lnTo>
                  <a:lnTo>
                    <a:pt x="1029565" y="388203"/>
                  </a:lnTo>
                  <a:lnTo>
                    <a:pt x="1025063" y="372107"/>
                  </a:lnTo>
                  <a:lnTo>
                    <a:pt x="1019879" y="356148"/>
                  </a:lnTo>
                  <a:lnTo>
                    <a:pt x="1014283" y="340462"/>
                  </a:lnTo>
                  <a:lnTo>
                    <a:pt x="1008145" y="325048"/>
                  </a:lnTo>
                  <a:lnTo>
                    <a:pt x="1001595" y="309771"/>
                  </a:lnTo>
                  <a:lnTo>
                    <a:pt x="994637" y="294903"/>
                  </a:lnTo>
                  <a:lnTo>
                    <a:pt x="987133" y="280171"/>
                  </a:lnTo>
                  <a:lnTo>
                    <a:pt x="979083" y="265713"/>
                  </a:lnTo>
                  <a:lnTo>
                    <a:pt x="970761" y="251528"/>
                  </a:lnTo>
                  <a:lnTo>
                    <a:pt x="961893" y="237750"/>
                  </a:lnTo>
                  <a:lnTo>
                    <a:pt x="952751" y="224110"/>
                  </a:lnTo>
                  <a:lnTo>
                    <a:pt x="943063" y="210742"/>
                  </a:lnTo>
                  <a:lnTo>
                    <a:pt x="933103" y="197921"/>
                  </a:lnTo>
                  <a:lnTo>
                    <a:pt x="922597" y="185235"/>
                  </a:lnTo>
                  <a:lnTo>
                    <a:pt x="911955" y="172959"/>
                  </a:lnTo>
                  <a:lnTo>
                    <a:pt x="900767" y="161092"/>
                  </a:lnTo>
                  <a:lnTo>
                    <a:pt x="889171" y="149498"/>
                  </a:lnTo>
                  <a:lnTo>
                    <a:pt x="877299" y="138176"/>
                  </a:lnTo>
                  <a:lnTo>
                    <a:pt x="865157" y="127264"/>
                  </a:lnTo>
                  <a:lnTo>
                    <a:pt x="852467" y="116761"/>
                  </a:lnTo>
                  <a:lnTo>
                    <a:pt x="839643" y="106667"/>
                  </a:lnTo>
                  <a:lnTo>
                    <a:pt x="826409" y="96983"/>
                  </a:lnTo>
                  <a:lnTo>
                    <a:pt x="812901" y="87707"/>
                  </a:lnTo>
                  <a:lnTo>
                    <a:pt x="798985" y="78704"/>
                  </a:lnTo>
                  <a:lnTo>
                    <a:pt x="798985" y="911717"/>
                  </a:lnTo>
                  <a:lnTo>
                    <a:pt x="798985" y="915264"/>
                  </a:lnTo>
                  <a:lnTo>
                    <a:pt x="798711" y="918946"/>
                  </a:lnTo>
                  <a:lnTo>
                    <a:pt x="798301" y="922493"/>
                  </a:lnTo>
                  <a:lnTo>
                    <a:pt x="797619" y="925903"/>
                  </a:lnTo>
                  <a:lnTo>
                    <a:pt x="796937" y="929313"/>
                  </a:lnTo>
                  <a:lnTo>
                    <a:pt x="795847" y="932723"/>
                  </a:lnTo>
                  <a:lnTo>
                    <a:pt x="794755" y="935861"/>
                  </a:lnTo>
                  <a:lnTo>
                    <a:pt x="793391" y="939134"/>
                  </a:lnTo>
                  <a:lnTo>
                    <a:pt x="792027" y="942408"/>
                  </a:lnTo>
                  <a:lnTo>
                    <a:pt x="790389" y="945409"/>
                  </a:lnTo>
                  <a:lnTo>
                    <a:pt x="788889" y="948410"/>
                  </a:lnTo>
                  <a:lnTo>
                    <a:pt x="786977" y="951274"/>
                  </a:lnTo>
                  <a:lnTo>
                    <a:pt x="785067" y="953866"/>
                  </a:lnTo>
                  <a:lnTo>
                    <a:pt x="782885" y="956594"/>
                  </a:lnTo>
                  <a:lnTo>
                    <a:pt x="780701" y="959186"/>
                  </a:lnTo>
                  <a:lnTo>
                    <a:pt x="778245" y="961641"/>
                  </a:lnTo>
                  <a:lnTo>
                    <a:pt x="775927" y="963960"/>
                  </a:lnTo>
                  <a:lnTo>
                    <a:pt x="773333" y="966279"/>
                  </a:lnTo>
                  <a:lnTo>
                    <a:pt x="770741" y="968188"/>
                  </a:lnTo>
                  <a:lnTo>
                    <a:pt x="767877" y="970234"/>
                  </a:lnTo>
                  <a:lnTo>
                    <a:pt x="765011" y="972144"/>
                  </a:lnTo>
                  <a:lnTo>
                    <a:pt x="762009" y="973781"/>
                  </a:lnTo>
                  <a:lnTo>
                    <a:pt x="759007" y="975418"/>
                  </a:lnTo>
                  <a:lnTo>
                    <a:pt x="755869" y="976781"/>
                  </a:lnTo>
                  <a:lnTo>
                    <a:pt x="752731" y="978146"/>
                  </a:lnTo>
                  <a:lnTo>
                    <a:pt x="749457" y="979100"/>
                  </a:lnTo>
                  <a:lnTo>
                    <a:pt x="746047" y="980055"/>
                  </a:lnTo>
                  <a:lnTo>
                    <a:pt x="742635" y="981011"/>
                  </a:lnTo>
                  <a:lnTo>
                    <a:pt x="739225" y="981556"/>
                  </a:lnTo>
                  <a:lnTo>
                    <a:pt x="735677" y="981965"/>
                  </a:lnTo>
                  <a:lnTo>
                    <a:pt x="732129" y="982238"/>
                  </a:lnTo>
                  <a:lnTo>
                    <a:pt x="728581" y="982374"/>
                  </a:lnTo>
                  <a:lnTo>
                    <a:pt x="724761" y="982238"/>
                  </a:lnTo>
                  <a:lnTo>
                    <a:pt x="721215" y="981965"/>
                  </a:lnTo>
                  <a:lnTo>
                    <a:pt x="717803" y="981556"/>
                  </a:lnTo>
                  <a:lnTo>
                    <a:pt x="714393" y="981011"/>
                  </a:lnTo>
                  <a:lnTo>
                    <a:pt x="710981" y="980055"/>
                  </a:lnTo>
                  <a:lnTo>
                    <a:pt x="707433" y="979100"/>
                  </a:lnTo>
                  <a:lnTo>
                    <a:pt x="704159" y="978146"/>
                  </a:lnTo>
                  <a:lnTo>
                    <a:pt x="701021" y="976781"/>
                  </a:lnTo>
                  <a:lnTo>
                    <a:pt x="697883" y="975418"/>
                  </a:lnTo>
                  <a:lnTo>
                    <a:pt x="694881" y="973781"/>
                  </a:lnTo>
                  <a:lnTo>
                    <a:pt x="691879" y="972144"/>
                  </a:lnTo>
                  <a:lnTo>
                    <a:pt x="689015" y="970234"/>
                  </a:lnTo>
                  <a:lnTo>
                    <a:pt x="686287" y="968188"/>
                  </a:lnTo>
                  <a:lnTo>
                    <a:pt x="683557" y="966279"/>
                  </a:lnTo>
                  <a:lnTo>
                    <a:pt x="680965" y="963960"/>
                  </a:lnTo>
                  <a:lnTo>
                    <a:pt x="678645" y="961641"/>
                  </a:lnTo>
                  <a:lnTo>
                    <a:pt x="676327" y="959186"/>
                  </a:lnTo>
                  <a:lnTo>
                    <a:pt x="674007" y="956594"/>
                  </a:lnTo>
                  <a:lnTo>
                    <a:pt x="671959" y="953866"/>
                  </a:lnTo>
                  <a:lnTo>
                    <a:pt x="670049" y="951274"/>
                  </a:lnTo>
                  <a:lnTo>
                    <a:pt x="668139" y="948410"/>
                  </a:lnTo>
                  <a:lnTo>
                    <a:pt x="666367" y="945409"/>
                  </a:lnTo>
                  <a:lnTo>
                    <a:pt x="664865" y="942408"/>
                  </a:lnTo>
                  <a:lnTo>
                    <a:pt x="663365" y="939134"/>
                  </a:lnTo>
                  <a:lnTo>
                    <a:pt x="662137" y="935861"/>
                  </a:lnTo>
                  <a:lnTo>
                    <a:pt x="661045" y="932723"/>
                  </a:lnTo>
                  <a:lnTo>
                    <a:pt x="660089" y="929313"/>
                  </a:lnTo>
                  <a:lnTo>
                    <a:pt x="659271" y="925903"/>
                  </a:lnTo>
                  <a:lnTo>
                    <a:pt x="658725" y="922493"/>
                  </a:lnTo>
                  <a:lnTo>
                    <a:pt x="658317" y="918946"/>
                  </a:lnTo>
                  <a:lnTo>
                    <a:pt x="658043" y="915264"/>
                  </a:lnTo>
                  <a:lnTo>
                    <a:pt x="657907" y="911717"/>
                  </a:lnTo>
                  <a:lnTo>
                    <a:pt x="657907" y="17596"/>
                  </a:lnTo>
                  <a:lnTo>
                    <a:pt x="649857" y="15414"/>
                  </a:lnTo>
                  <a:lnTo>
                    <a:pt x="641671" y="13504"/>
                  </a:lnTo>
                  <a:lnTo>
                    <a:pt x="633485" y="11730"/>
                  </a:lnTo>
                  <a:lnTo>
                    <a:pt x="625435" y="9958"/>
                  </a:lnTo>
                  <a:lnTo>
                    <a:pt x="617111" y="8457"/>
                  </a:lnTo>
                  <a:lnTo>
                    <a:pt x="608789" y="6957"/>
                  </a:lnTo>
                  <a:lnTo>
                    <a:pt x="600467" y="5729"/>
                  </a:lnTo>
                  <a:lnTo>
                    <a:pt x="592143" y="4501"/>
                  </a:lnTo>
                  <a:lnTo>
                    <a:pt x="583821" y="3410"/>
                  </a:lnTo>
                  <a:lnTo>
                    <a:pt x="575361" y="2592"/>
                  </a:lnTo>
                  <a:lnTo>
                    <a:pt x="566767" y="1773"/>
                  </a:lnTo>
                  <a:lnTo>
                    <a:pt x="558307" y="1091"/>
                  </a:lnTo>
                  <a:lnTo>
                    <a:pt x="549711" y="545"/>
                  </a:lnTo>
                  <a:lnTo>
                    <a:pt x="541115" y="273"/>
                  </a:lnTo>
                  <a:lnTo>
                    <a:pt x="532383" y="0"/>
                  </a:lnTo>
                  <a:lnTo>
                    <a:pt x="523787" y="0"/>
                  </a:lnTo>
                  <a:lnTo>
                    <a:pt x="516011" y="0"/>
                  </a:lnTo>
                  <a:lnTo>
                    <a:pt x="508233" y="273"/>
                  </a:lnTo>
                  <a:lnTo>
                    <a:pt x="500457" y="545"/>
                  </a:lnTo>
                  <a:lnTo>
                    <a:pt x="492817" y="819"/>
                  </a:lnTo>
                  <a:lnTo>
                    <a:pt x="485039" y="1364"/>
                  </a:lnTo>
                  <a:lnTo>
                    <a:pt x="477535" y="2046"/>
                  </a:lnTo>
                  <a:lnTo>
                    <a:pt x="469895" y="2728"/>
                  </a:lnTo>
                  <a:lnTo>
                    <a:pt x="462253" y="3547"/>
                  </a:lnTo>
                  <a:lnTo>
                    <a:pt x="454749" y="4638"/>
                  </a:lnTo>
                  <a:lnTo>
                    <a:pt x="447109" y="5593"/>
                  </a:lnTo>
                  <a:lnTo>
                    <a:pt x="439741" y="6820"/>
                  </a:lnTo>
                  <a:lnTo>
                    <a:pt x="432237" y="8184"/>
                  </a:lnTo>
                  <a:lnTo>
                    <a:pt x="424869" y="9412"/>
                  </a:lnTo>
                  <a:lnTo>
                    <a:pt x="417365" y="11048"/>
                  </a:lnTo>
                  <a:lnTo>
                    <a:pt x="410135" y="12549"/>
                  </a:lnTo>
                  <a:lnTo>
                    <a:pt x="402767" y="14186"/>
                  </a:lnTo>
                  <a:lnTo>
                    <a:pt x="402767" y="911717"/>
                  </a:lnTo>
                  <a:lnTo>
                    <a:pt x="402631" y="915264"/>
                  </a:lnTo>
                  <a:lnTo>
                    <a:pt x="402357" y="918946"/>
                  </a:lnTo>
                  <a:lnTo>
                    <a:pt x="401949" y="922493"/>
                  </a:lnTo>
                  <a:lnTo>
                    <a:pt x="401403" y="925903"/>
                  </a:lnTo>
                  <a:lnTo>
                    <a:pt x="400583" y="929313"/>
                  </a:lnTo>
                  <a:lnTo>
                    <a:pt x="399629" y="932723"/>
                  </a:lnTo>
                  <a:lnTo>
                    <a:pt x="398537" y="935861"/>
                  </a:lnTo>
                  <a:lnTo>
                    <a:pt x="397173" y="939134"/>
                  </a:lnTo>
                  <a:lnTo>
                    <a:pt x="395809" y="942408"/>
                  </a:lnTo>
                  <a:lnTo>
                    <a:pt x="394171" y="945409"/>
                  </a:lnTo>
                  <a:lnTo>
                    <a:pt x="392535" y="948410"/>
                  </a:lnTo>
                  <a:lnTo>
                    <a:pt x="390623" y="951274"/>
                  </a:lnTo>
                  <a:lnTo>
                    <a:pt x="388851" y="953866"/>
                  </a:lnTo>
                  <a:lnTo>
                    <a:pt x="386667" y="956594"/>
                  </a:lnTo>
                  <a:lnTo>
                    <a:pt x="384349" y="959186"/>
                  </a:lnTo>
                  <a:lnTo>
                    <a:pt x="382027" y="961641"/>
                  </a:lnTo>
                  <a:lnTo>
                    <a:pt x="379573" y="963960"/>
                  </a:lnTo>
                  <a:lnTo>
                    <a:pt x="377117" y="966279"/>
                  </a:lnTo>
                  <a:lnTo>
                    <a:pt x="374387" y="968188"/>
                  </a:lnTo>
                  <a:lnTo>
                    <a:pt x="371659" y="970234"/>
                  </a:lnTo>
                  <a:lnTo>
                    <a:pt x="368793" y="972144"/>
                  </a:lnTo>
                  <a:lnTo>
                    <a:pt x="365793" y="973781"/>
                  </a:lnTo>
                  <a:lnTo>
                    <a:pt x="362791" y="975418"/>
                  </a:lnTo>
                  <a:lnTo>
                    <a:pt x="359653" y="976781"/>
                  </a:lnTo>
                  <a:lnTo>
                    <a:pt x="356515" y="978146"/>
                  </a:lnTo>
                  <a:lnTo>
                    <a:pt x="353239" y="979100"/>
                  </a:lnTo>
                  <a:lnTo>
                    <a:pt x="349693" y="980055"/>
                  </a:lnTo>
                  <a:lnTo>
                    <a:pt x="346417" y="981011"/>
                  </a:lnTo>
                  <a:lnTo>
                    <a:pt x="342871" y="981556"/>
                  </a:lnTo>
                  <a:lnTo>
                    <a:pt x="339459" y="981965"/>
                  </a:lnTo>
                  <a:lnTo>
                    <a:pt x="335911" y="982238"/>
                  </a:lnTo>
                  <a:lnTo>
                    <a:pt x="332227" y="982374"/>
                  </a:lnTo>
                  <a:lnTo>
                    <a:pt x="328545" y="982238"/>
                  </a:lnTo>
                  <a:lnTo>
                    <a:pt x="324997" y="981965"/>
                  </a:lnTo>
                  <a:lnTo>
                    <a:pt x="321587" y="981556"/>
                  </a:lnTo>
                  <a:lnTo>
                    <a:pt x="318039" y="981011"/>
                  </a:lnTo>
                  <a:lnTo>
                    <a:pt x="314627" y="980055"/>
                  </a:lnTo>
                  <a:lnTo>
                    <a:pt x="311217" y="979100"/>
                  </a:lnTo>
                  <a:lnTo>
                    <a:pt x="307943" y="978146"/>
                  </a:lnTo>
                  <a:lnTo>
                    <a:pt x="304803" y="976781"/>
                  </a:lnTo>
                  <a:lnTo>
                    <a:pt x="301665" y="975418"/>
                  </a:lnTo>
                  <a:lnTo>
                    <a:pt x="298665" y="973781"/>
                  </a:lnTo>
                  <a:lnTo>
                    <a:pt x="295663" y="972144"/>
                  </a:lnTo>
                  <a:lnTo>
                    <a:pt x="292797" y="970234"/>
                  </a:lnTo>
                  <a:lnTo>
                    <a:pt x="290069" y="968188"/>
                  </a:lnTo>
                  <a:lnTo>
                    <a:pt x="287339" y="966279"/>
                  </a:lnTo>
                  <a:lnTo>
                    <a:pt x="284747" y="963960"/>
                  </a:lnTo>
                  <a:lnTo>
                    <a:pt x="282427" y="961641"/>
                  </a:lnTo>
                  <a:lnTo>
                    <a:pt x="280109" y="959186"/>
                  </a:lnTo>
                  <a:lnTo>
                    <a:pt x="277789" y="956594"/>
                  </a:lnTo>
                  <a:lnTo>
                    <a:pt x="275607" y="953866"/>
                  </a:lnTo>
                  <a:lnTo>
                    <a:pt x="273831" y="951274"/>
                  </a:lnTo>
                  <a:lnTo>
                    <a:pt x="271921" y="948410"/>
                  </a:lnTo>
                  <a:lnTo>
                    <a:pt x="270149" y="945409"/>
                  </a:lnTo>
                  <a:lnTo>
                    <a:pt x="268647" y="942408"/>
                  </a:lnTo>
                  <a:lnTo>
                    <a:pt x="267147" y="939134"/>
                  </a:lnTo>
                  <a:lnTo>
                    <a:pt x="265919" y="935861"/>
                  </a:lnTo>
                  <a:lnTo>
                    <a:pt x="264827" y="932723"/>
                  </a:lnTo>
                  <a:lnTo>
                    <a:pt x="263873" y="929313"/>
                  </a:lnTo>
                  <a:lnTo>
                    <a:pt x="263053" y="925903"/>
                  </a:lnTo>
                  <a:lnTo>
                    <a:pt x="262509" y="922493"/>
                  </a:lnTo>
                  <a:lnTo>
                    <a:pt x="262099" y="918946"/>
                  </a:lnTo>
                  <a:lnTo>
                    <a:pt x="261825" y="915264"/>
                  </a:lnTo>
                  <a:lnTo>
                    <a:pt x="261689" y="911717"/>
                  </a:lnTo>
                  <a:lnTo>
                    <a:pt x="261689" y="70793"/>
                  </a:lnTo>
                  <a:lnTo>
                    <a:pt x="247227" y="79523"/>
                  </a:lnTo>
                  <a:lnTo>
                    <a:pt x="233037" y="88799"/>
                  </a:lnTo>
                  <a:lnTo>
                    <a:pt x="219121" y="98347"/>
                  </a:lnTo>
                  <a:lnTo>
                    <a:pt x="205613" y="108440"/>
                  </a:lnTo>
                  <a:lnTo>
                    <a:pt x="192378" y="118943"/>
                  </a:lnTo>
                  <a:lnTo>
                    <a:pt x="179553" y="129855"/>
                  </a:lnTo>
                  <a:lnTo>
                    <a:pt x="167138" y="141177"/>
                  </a:lnTo>
                  <a:lnTo>
                    <a:pt x="154858" y="152907"/>
                  </a:lnTo>
                  <a:lnTo>
                    <a:pt x="143124" y="164911"/>
                  </a:lnTo>
                  <a:lnTo>
                    <a:pt x="131800" y="177324"/>
                  </a:lnTo>
                  <a:lnTo>
                    <a:pt x="120885" y="190009"/>
                  </a:lnTo>
                  <a:lnTo>
                    <a:pt x="110243" y="203240"/>
                  </a:lnTo>
                  <a:lnTo>
                    <a:pt x="100146" y="216607"/>
                  </a:lnTo>
                  <a:lnTo>
                    <a:pt x="90459" y="230521"/>
                  </a:lnTo>
                  <a:lnTo>
                    <a:pt x="81045" y="244707"/>
                  </a:lnTo>
                  <a:lnTo>
                    <a:pt x="72176" y="259166"/>
                  </a:lnTo>
                  <a:lnTo>
                    <a:pt x="63990" y="273897"/>
                  </a:lnTo>
                  <a:lnTo>
                    <a:pt x="55940" y="288902"/>
                  </a:lnTo>
                  <a:lnTo>
                    <a:pt x="48436" y="304042"/>
                  </a:lnTo>
                  <a:lnTo>
                    <a:pt x="41614" y="319592"/>
                  </a:lnTo>
                  <a:lnTo>
                    <a:pt x="35201" y="335551"/>
                  </a:lnTo>
                  <a:lnTo>
                    <a:pt x="29198" y="351510"/>
                  </a:lnTo>
                  <a:lnTo>
                    <a:pt x="23877" y="367878"/>
                  </a:lnTo>
                  <a:lnTo>
                    <a:pt x="18829" y="384383"/>
                  </a:lnTo>
                  <a:lnTo>
                    <a:pt x="14599" y="401161"/>
                  </a:lnTo>
                  <a:lnTo>
                    <a:pt x="10779" y="418212"/>
                  </a:lnTo>
                  <a:lnTo>
                    <a:pt x="7641" y="435398"/>
                  </a:lnTo>
                  <a:lnTo>
                    <a:pt x="4912" y="452721"/>
                  </a:lnTo>
                  <a:lnTo>
                    <a:pt x="2729" y="470044"/>
                  </a:lnTo>
                  <a:lnTo>
                    <a:pt x="1228" y="487777"/>
                  </a:lnTo>
                  <a:lnTo>
                    <a:pt x="273" y="505646"/>
                  </a:lnTo>
                  <a:lnTo>
                    <a:pt x="0" y="523787"/>
                  </a:lnTo>
                  <a:lnTo>
                    <a:pt x="0" y="842561"/>
                  </a:lnTo>
                  <a:lnTo>
                    <a:pt x="546" y="865341"/>
                  </a:lnTo>
                  <a:lnTo>
                    <a:pt x="2047" y="888119"/>
                  </a:lnTo>
                  <a:lnTo>
                    <a:pt x="4503" y="910627"/>
                  </a:lnTo>
                  <a:lnTo>
                    <a:pt x="7913" y="932860"/>
                  </a:lnTo>
                  <a:lnTo>
                    <a:pt x="12143" y="954821"/>
                  </a:lnTo>
                  <a:lnTo>
                    <a:pt x="17464" y="976236"/>
                  </a:lnTo>
                  <a:lnTo>
                    <a:pt x="23604" y="997378"/>
                  </a:lnTo>
                  <a:lnTo>
                    <a:pt x="30562" y="1018249"/>
                  </a:lnTo>
                  <a:lnTo>
                    <a:pt x="38339" y="1038709"/>
                  </a:lnTo>
                  <a:lnTo>
                    <a:pt x="47072" y="1058760"/>
                  </a:lnTo>
                  <a:lnTo>
                    <a:pt x="56485" y="1078402"/>
                  </a:lnTo>
                  <a:lnTo>
                    <a:pt x="66855" y="1097499"/>
                  </a:lnTo>
                  <a:lnTo>
                    <a:pt x="77634" y="1116049"/>
                  </a:lnTo>
                  <a:lnTo>
                    <a:pt x="89367" y="1134327"/>
                  </a:lnTo>
                  <a:lnTo>
                    <a:pt x="101784" y="1151923"/>
                  </a:lnTo>
                  <a:lnTo>
                    <a:pt x="115018" y="1168973"/>
                  </a:lnTo>
                  <a:lnTo>
                    <a:pt x="128935" y="1185478"/>
                  </a:lnTo>
                  <a:lnTo>
                    <a:pt x="143261" y="1201437"/>
                  </a:lnTo>
                  <a:lnTo>
                    <a:pt x="158542" y="1216851"/>
                  </a:lnTo>
                  <a:lnTo>
                    <a:pt x="174232" y="1231582"/>
                  </a:lnTo>
                  <a:lnTo>
                    <a:pt x="190469" y="1245632"/>
                  </a:lnTo>
                  <a:lnTo>
                    <a:pt x="207387" y="1258999"/>
                  </a:lnTo>
                  <a:lnTo>
                    <a:pt x="224714" y="1271685"/>
                  </a:lnTo>
                  <a:lnTo>
                    <a:pt x="242724" y="1283688"/>
                  </a:lnTo>
                  <a:lnTo>
                    <a:pt x="261144" y="1295009"/>
                  </a:lnTo>
                  <a:lnTo>
                    <a:pt x="280109" y="1305649"/>
                  </a:lnTo>
                  <a:lnTo>
                    <a:pt x="299483" y="1315334"/>
                  </a:lnTo>
                  <a:lnTo>
                    <a:pt x="319403" y="1324337"/>
                  </a:lnTo>
                  <a:lnTo>
                    <a:pt x="339733" y="1332520"/>
                  </a:lnTo>
                  <a:lnTo>
                    <a:pt x="360335" y="1339750"/>
                  </a:lnTo>
                  <a:lnTo>
                    <a:pt x="381347" y="1346433"/>
                  </a:lnTo>
                  <a:lnTo>
                    <a:pt x="402767" y="1351890"/>
                  </a:lnTo>
                  <a:lnTo>
                    <a:pt x="402767" y="2160760"/>
                  </a:lnTo>
                  <a:lnTo>
                    <a:pt x="402903" y="2167170"/>
                  </a:lnTo>
                  <a:lnTo>
                    <a:pt x="403585" y="2173581"/>
                  </a:lnTo>
                  <a:lnTo>
                    <a:pt x="404183" y="217919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844"/>
            </a:p>
          </p:txBody>
        </p:sp>
        <p:sp>
          <p:nvSpPr>
            <p:cNvPr id="58" name="Freeform: Shape 57">
              <a:extLst>
                <a:ext uri="{FF2B5EF4-FFF2-40B4-BE49-F238E27FC236}">
                  <a16:creationId xmlns:a16="http://schemas.microsoft.com/office/drawing/2014/main" id="{12482876-87C3-4BC7-83E2-E9C6DCF46A4F}"/>
                </a:ext>
              </a:extLst>
            </p:cNvPr>
            <p:cNvSpPr/>
            <p:nvPr/>
          </p:nvSpPr>
          <p:spPr>
            <a:xfrm flipV="1">
              <a:off x="4884968" y="6073504"/>
              <a:ext cx="421479" cy="927285"/>
            </a:xfrm>
            <a:custGeom>
              <a:avLst/>
              <a:gdLst>
                <a:gd name="connsiteX0" fmla="*/ 397614 w 1047574"/>
                <a:gd name="connsiteY0" fmla="*/ 2179194 h 2179194"/>
                <a:gd name="connsiteX1" fmla="*/ 649978 w 1047574"/>
                <a:gd name="connsiteY1" fmla="*/ 2179194 h 2179194"/>
                <a:gd name="connsiteX2" fmla="*/ 650812 w 1047574"/>
                <a:gd name="connsiteY2" fmla="*/ 2173717 h 2179194"/>
                <a:gd name="connsiteX3" fmla="*/ 651358 w 1047574"/>
                <a:gd name="connsiteY3" fmla="*/ 2167307 h 2179194"/>
                <a:gd name="connsiteX4" fmla="*/ 651494 w 1047574"/>
                <a:gd name="connsiteY4" fmla="*/ 2160760 h 2179194"/>
                <a:gd name="connsiteX5" fmla="*/ 651494 w 1047574"/>
                <a:gd name="connsiteY5" fmla="*/ 1334430 h 2179194"/>
                <a:gd name="connsiteX6" fmla="*/ 672506 w 1047574"/>
                <a:gd name="connsiteY6" fmla="*/ 1328565 h 2179194"/>
                <a:gd name="connsiteX7" fmla="*/ 693244 w 1047574"/>
                <a:gd name="connsiteY7" fmla="*/ 1321881 h 2179194"/>
                <a:gd name="connsiteX8" fmla="*/ 713710 w 1047574"/>
                <a:gd name="connsiteY8" fmla="*/ 1314379 h 2179194"/>
                <a:gd name="connsiteX9" fmla="*/ 733630 w 1047574"/>
                <a:gd name="connsiteY9" fmla="*/ 1306058 h 2179194"/>
                <a:gd name="connsiteX10" fmla="*/ 753140 w 1047574"/>
                <a:gd name="connsiteY10" fmla="*/ 1296919 h 2179194"/>
                <a:gd name="connsiteX11" fmla="*/ 772242 w 1047574"/>
                <a:gd name="connsiteY11" fmla="*/ 1286962 h 2179194"/>
                <a:gd name="connsiteX12" fmla="*/ 790934 w 1047574"/>
                <a:gd name="connsiteY12" fmla="*/ 1276459 h 2179194"/>
                <a:gd name="connsiteX13" fmla="*/ 809080 w 1047574"/>
                <a:gd name="connsiteY13" fmla="*/ 1265138 h 2179194"/>
                <a:gd name="connsiteX14" fmla="*/ 826682 w 1047574"/>
                <a:gd name="connsiteY14" fmla="*/ 1252998 h 2179194"/>
                <a:gd name="connsiteX15" fmla="*/ 843872 w 1047574"/>
                <a:gd name="connsiteY15" fmla="*/ 1240312 h 2179194"/>
                <a:gd name="connsiteX16" fmla="*/ 860518 w 1047574"/>
                <a:gd name="connsiteY16" fmla="*/ 1226808 h 2179194"/>
                <a:gd name="connsiteX17" fmla="*/ 876480 w 1047574"/>
                <a:gd name="connsiteY17" fmla="*/ 1212759 h 2179194"/>
                <a:gd name="connsiteX18" fmla="*/ 891900 w 1047574"/>
                <a:gd name="connsiteY18" fmla="*/ 1198027 h 2179194"/>
                <a:gd name="connsiteX19" fmla="*/ 906770 w 1047574"/>
                <a:gd name="connsiteY19" fmla="*/ 1182750 h 2179194"/>
                <a:gd name="connsiteX20" fmla="*/ 920960 w 1047574"/>
                <a:gd name="connsiteY20" fmla="*/ 1166927 h 2179194"/>
                <a:gd name="connsiteX21" fmla="*/ 934604 w 1047574"/>
                <a:gd name="connsiteY21" fmla="*/ 1150423 h 2179194"/>
                <a:gd name="connsiteX22" fmla="*/ 947566 w 1047574"/>
                <a:gd name="connsiteY22" fmla="*/ 1133372 h 2179194"/>
                <a:gd name="connsiteX23" fmla="*/ 959708 w 1047574"/>
                <a:gd name="connsiteY23" fmla="*/ 1115776 h 2179194"/>
                <a:gd name="connsiteX24" fmla="*/ 971306 w 1047574"/>
                <a:gd name="connsiteY24" fmla="*/ 1097771 h 2179194"/>
                <a:gd name="connsiteX25" fmla="*/ 982084 w 1047574"/>
                <a:gd name="connsiteY25" fmla="*/ 1079357 h 2179194"/>
                <a:gd name="connsiteX26" fmla="*/ 992044 w 1047574"/>
                <a:gd name="connsiteY26" fmla="*/ 1060397 h 2179194"/>
                <a:gd name="connsiteX27" fmla="*/ 1001322 w 1047574"/>
                <a:gd name="connsiteY27" fmla="*/ 1040891 h 2179194"/>
                <a:gd name="connsiteX28" fmla="*/ 1009918 w 1047574"/>
                <a:gd name="connsiteY28" fmla="*/ 1020976 h 2179194"/>
                <a:gd name="connsiteX29" fmla="*/ 1017558 w 1047574"/>
                <a:gd name="connsiteY29" fmla="*/ 1000653 h 2179194"/>
                <a:gd name="connsiteX30" fmla="*/ 1024380 w 1047574"/>
                <a:gd name="connsiteY30" fmla="*/ 980055 h 2179194"/>
                <a:gd name="connsiteX31" fmla="*/ 1030384 w 1047574"/>
                <a:gd name="connsiteY31" fmla="*/ 959049 h 2179194"/>
                <a:gd name="connsiteX32" fmla="*/ 1035568 w 1047574"/>
                <a:gd name="connsiteY32" fmla="*/ 937771 h 2179194"/>
                <a:gd name="connsiteX33" fmla="*/ 1039798 w 1047574"/>
                <a:gd name="connsiteY33" fmla="*/ 916082 h 2179194"/>
                <a:gd name="connsiteX34" fmla="*/ 1043072 w 1047574"/>
                <a:gd name="connsiteY34" fmla="*/ 893985 h 2179194"/>
                <a:gd name="connsiteX35" fmla="*/ 1045528 w 1047574"/>
                <a:gd name="connsiteY35" fmla="*/ 871888 h 2179194"/>
                <a:gd name="connsiteX36" fmla="*/ 1047166 w 1047574"/>
                <a:gd name="connsiteY36" fmla="*/ 849245 h 2179194"/>
                <a:gd name="connsiteX37" fmla="*/ 1047574 w 1047574"/>
                <a:gd name="connsiteY37" fmla="*/ 826466 h 2179194"/>
                <a:gd name="connsiteX38" fmla="*/ 1047574 w 1047574"/>
                <a:gd name="connsiteY38" fmla="*/ 523787 h 2179194"/>
                <a:gd name="connsiteX39" fmla="*/ 1046894 w 1047574"/>
                <a:gd name="connsiteY39" fmla="*/ 496780 h 2179194"/>
                <a:gd name="connsiteX40" fmla="*/ 1044846 w 1047574"/>
                <a:gd name="connsiteY40" fmla="*/ 470454 h 2179194"/>
                <a:gd name="connsiteX41" fmla="*/ 1041572 w 1047574"/>
                <a:gd name="connsiteY41" fmla="*/ 444264 h 2179194"/>
                <a:gd name="connsiteX42" fmla="*/ 1036796 w 1047574"/>
                <a:gd name="connsiteY42" fmla="*/ 418484 h 2179194"/>
                <a:gd name="connsiteX43" fmla="*/ 1030930 w 1047574"/>
                <a:gd name="connsiteY43" fmla="*/ 393113 h 2179194"/>
                <a:gd name="connsiteX44" fmla="*/ 1023972 w 1047574"/>
                <a:gd name="connsiteY44" fmla="*/ 368425 h 2179194"/>
                <a:gd name="connsiteX45" fmla="*/ 1015648 w 1047574"/>
                <a:gd name="connsiteY45" fmla="*/ 344145 h 2179194"/>
                <a:gd name="connsiteX46" fmla="*/ 1006234 w 1047574"/>
                <a:gd name="connsiteY46" fmla="*/ 320410 h 2179194"/>
                <a:gd name="connsiteX47" fmla="*/ 995592 w 1047574"/>
                <a:gd name="connsiteY47" fmla="*/ 297222 h 2179194"/>
                <a:gd name="connsiteX48" fmla="*/ 984132 w 1047574"/>
                <a:gd name="connsiteY48" fmla="*/ 274579 h 2179194"/>
                <a:gd name="connsiteX49" fmla="*/ 971442 w 1047574"/>
                <a:gd name="connsiteY49" fmla="*/ 252755 h 2179194"/>
                <a:gd name="connsiteX50" fmla="*/ 957798 w 1047574"/>
                <a:gd name="connsiteY50" fmla="*/ 231340 h 2179194"/>
                <a:gd name="connsiteX51" fmla="*/ 943200 w 1047574"/>
                <a:gd name="connsiteY51" fmla="*/ 210742 h 2179194"/>
                <a:gd name="connsiteX52" fmla="*/ 927510 w 1047574"/>
                <a:gd name="connsiteY52" fmla="*/ 191100 h 2179194"/>
                <a:gd name="connsiteX53" fmla="*/ 911136 w 1047574"/>
                <a:gd name="connsiteY53" fmla="*/ 172004 h 2179194"/>
                <a:gd name="connsiteX54" fmla="*/ 893672 w 1047574"/>
                <a:gd name="connsiteY54" fmla="*/ 153862 h 2179194"/>
                <a:gd name="connsiteX55" fmla="*/ 875526 w 1047574"/>
                <a:gd name="connsiteY55" fmla="*/ 136403 h 2179194"/>
                <a:gd name="connsiteX56" fmla="*/ 856424 w 1047574"/>
                <a:gd name="connsiteY56" fmla="*/ 120034 h 2179194"/>
                <a:gd name="connsiteX57" fmla="*/ 836778 w 1047574"/>
                <a:gd name="connsiteY57" fmla="*/ 104348 h 2179194"/>
                <a:gd name="connsiteX58" fmla="*/ 816176 w 1047574"/>
                <a:gd name="connsiteY58" fmla="*/ 89753 h 2179194"/>
                <a:gd name="connsiteX59" fmla="*/ 794754 w 1047574"/>
                <a:gd name="connsiteY59" fmla="*/ 76113 h 2179194"/>
                <a:gd name="connsiteX60" fmla="*/ 772924 w 1047574"/>
                <a:gd name="connsiteY60" fmla="*/ 63564 h 2179194"/>
                <a:gd name="connsiteX61" fmla="*/ 750276 w 1047574"/>
                <a:gd name="connsiteY61" fmla="*/ 51969 h 2179194"/>
                <a:gd name="connsiteX62" fmla="*/ 727218 w 1047574"/>
                <a:gd name="connsiteY62" fmla="*/ 41330 h 2179194"/>
                <a:gd name="connsiteX63" fmla="*/ 703478 w 1047574"/>
                <a:gd name="connsiteY63" fmla="*/ 31919 h 2179194"/>
                <a:gd name="connsiteX64" fmla="*/ 679054 w 1047574"/>
                <a:gd name="connsiteY64" fmla="*/ 23598 h 2179194"/>
                <a:gd name="connsiteX65" fmla="*/ 654358 w 1047574"/>
                <a:gd name="connsiteY65" fmla="*/ 16641 h 2179194"/>
                <a:gd name="connsiteX66" fmla="*/ 628982 w 1047574"/>
                <a:gd name="connsiteY66" fmla="*/ 10776 h 2179194"/>
                <a:gd name="connsiteX67" fmla="*/ 603332 w 1047574"/>
                <a:gd name="connsiteY67" fmla="*/ 6002 h 2179194"/>
                <a:gd name="connsiteX68" fmla="*/ 577136 w 1047574"/>
                <a:gd name="connsiteY68" fmla="*/ 2728 h 2179194"/>
                <a:gd name="connsiteX69" fmla="*/ 550666 w 1047574"/>
                <a:gd name="connsiteY69" fmla="*/ 682 h 2179194"/>
                <a:gd name="connsiteX70" fmla="*/ 523788 w 1047574"/>
                <a:gd name="connsiteY70" fmla="*/ 0 h 2179194"/>
                <a:gd name="connsiteX71" fmla="*/ 497046 w 1047574"/>
                <a:gd name="connsiteY71" fmla="*/ 682 h 2179194"/>
                <a:gd name="connsiteX72" fmla="*/ 470440 w 1047574"/>
                <a:gd name="connsiteY72" fmla="*/ 2728 h 2179194"/>
                <a:gd name="connsiteX73" fmla="*/ 444244 w 1047574"/>
                <a:gd name="connsiteY73" fmla="*/ 6002 h 2179194"/>
                <a:gd name="connsiteX74" fmla="*/ 418594 w 1047574"/>
                <a:gd name="connsiteY74" fmla="*/ 10776 h 2179194"/>
                <a:gd name="connsiteX75" fmla="*/ 393352 w 1047574"/>
                <a:gd name="connsiteY75" fmla="*/ 16641 h 2179194"/>
                <a:gd name="connsiteX76" fmla="*/ 368384 w 1047574"/>
                <a:gd name="connsiteY76" fmla="*/ 23598 h 2179194"/>
                <a:gd name="connsiteX77" fmla="*/ 344234 w 1047574"/>
                <a:gd name="connsiteY77" fmla="*/ 31919 h 2179194"/>
                <a:gd name="connsiteX78" fmla="*/ 320358 w 1047574"/>
                <a:gd name="connsiteY78" fmla="*/ 41330 h 2179194"/>
                <a:gd name="connsiteX79" fmla="*/ 297164 w 1047574"/>
                <a:gd name="connsiteY79" fmla="*/ 51969 h 2179194"/>
                <a:gd name="connsiteX80" fmla="*/ 274650 w 1047574"/>
                <a:gd name="connsiteY80" fmla="*/ 63564 h 2179194"/>
                <a:gd name="connsiteX81" fmla="*/ 252684 w 1047574"/>
                <a:gd name="connsiteY81" fmla="*/ 76113 h 2179194"/>
                <a:gd name="connsiteX82" fmla="*/ 231536 w 1047574"/>
                <a:gd name="connsiteY82" fmla="*/ 89753 h 2179194"/>
                <a:gd name="connsiteX83" fmla="*/ 210934 w 1047574"/>
                <a:gd name="connsiteY83" fmla="*/ 104348 h 2179194"/>
                <a:gd name="connsiteX84" fmla="*/ 191014 w 1047574"/>
                <a:gd name="connsiteY84" fmla="*/ 120034 h 2179194"/>
                <a:gd name="connsiteX85" fmla="*/ 172050 w 1047574"/>
                <a:gd name="connsiteY85" fmla="*/ 136403 h 2179194"/>
                <a:gd name="connsiteX86" fmla="*/ 153902 w 1047574"/>
                <a:gd name="connsiteY86" fmla="*/ 153862 h 2179194"/>
                <a:gd name="connsiteX87" fmla="*/ 136576 w 1047574"/>
                <a:gd name="connsiteY87" fmla="*/ 172004 h 2179194"/>
                <a:gd name="connsiteX88" fmla="*/ 119930 w 1047574"/>
                <a:gd name="connsiteY88" fmla="*/ 191100 h 2179194"/>
                <a:gd name="connsiteX89" fmla="*/ 104376 w 1047574"/>
                <a:gd name="connsiteY89" fmla="*/ 210742 h 2179194"/>
                <a:gd name="connsiteX90" fmla="*/ 89776 w 1047574"/>
                <a:gd name="connsiteY90" fmla="*/ 231340 h 2179194"/>
                <a:gd name="connsiteX91" fmla="*/ 76132 w 1047574"/>
                <a:gd name="connsiteY91" fmla="*/ 252755 h 2179194"/>
                <a:gd name="connsiteX92" fmla="*/ 63444 w 1047574"/>
                <a:gd name="connsiteY92" fmla="*/ 274579 h 2179194"/>
                <a:gd name="connsiteX93" fmla="*/ 51846 w 1047574"/>
                <a:gd name="connsiteY93" fmla="*/ 297222 h 2179194"/>
                <a:gd name="connsiteX94" fmla="*/ 41340 w 1047574"/>
                <a:gd name="connsiteY94" fmla="*/ 320410 h 2179194"/>
                <a:gd name="connsiteX95" fmla="*/ 31926 w 1047574"/>
                <a:gd name="connsiteY95" fmla="*/ 344145 h 2179194"/>
                <a:gd name="connsiteX96" fmla="*/ 23740 w 1047574"/>
                <a:gd name="connsiteY96" fmla="*/ 368425 h 2179194"/>
                <a:gd name="connsiteX97" fmla="*/ 16510 w 1047574"/>
                <a:gd name="connsiteY97" fmla="*/ 393113 h 2179194"/>
                <a:gd name="connsiteX98" fmla="*/ 10642 w 1047574"/>
                <a:gd name="connsiteY98" fmla="*/ 418484 h 2179194"/>
                <a:gd name="connsiteX99" fmla="*/ 6140 w 1047574"/>
                <a:gd name="connsiteY99" fmla="*/ 444264 h 2179194"/>
                <a:gd name="connsiteX100" fmla="*/ 2592 w 1047574"/>
                <a:gd name="connsiteY100" fmla="*/ 470454 h 2179194"/>
                <a:gd name="connsiteX101" fmla="*/ 682 w 1047574"/>
                <a:gd name="connsiteY101" fmla="*/ 496780 h 2179194"/>
                <a:gd name="connsiteX102" fmla="*/ 0 w 1047574"/>
                <a:gd name="connsiteY102" fmla="*/ 523787 h 2179194"/>
                <a:gd name="connsiteX103" fmla="*/ 0 w 1047574"/>
                <a:gd name="connsiteY103" fmla="*/ 826466 h 2179194"/>
                <a:gd name="connsiteX104" fmla="*/ 546 w 1047574"/>
                <a:gd name="connsiteY104" fmla="*/ 849245 h 2179194"/>
                <a:gd name="connsiteX105" fmla="*/ 1910 w 1047574"/>
                <a:gd name="connsiteY105" fmla="*/ 871888 h 2179194"/>
                <a:gd name="connsiteX106" fmla="*/ 4366 w 1047574"/>
                <a:gd name="connsiteY106" fmla="*/ 894122 h 2179194"/>
                <a:gd name="connsiteX107" fmla="*/ 7640 w 1047574"/>
                <a:gd name="connsiteY107" fmla="*/ 916082 h 2179194"/>
                <a:gd name="connsiteX108" fmla="*/ 12008 w 1047574"/>
                <a:gd name="connsiteY108" fmla="*/ 937771 h 2179194"/>
                <a:gd name="connsiteX109" fmla="*/ 17056 w 1047574"/>
                <a:gd name="connsiteY109" fmla="*/ 959049 h 2179194"/>
                <a:gd name="connsiteX110" fmla="*/ 23058 w 1047574"/>
                <a:gd name="connsiteY110" fmla="*/ 980055 h 2179194"/>
                <a:gd name="connsiteX111" fmla="*/ 30018 w 1047574"/>
                <a:gd name="connsiteY111" fmla="*/ 1000789 h 2179194"/>
                <a:gd name="connsiteX112" fmla="*/ 37658 w 1047574"/>
                <a:gd name="connsiteY112" fmla="*/ 1020976 h 2179194"/>
                <a:gd name="connsiteX113" fmla="*/ 46116 w 1047574"/>
                <a:gd name="connsiteY113" fmla="*/ 1040891 h 2179194"/>
                <a:gd name="connsiteX114" fmla="*/ 55394 w 1047574"/>
                <a:gd name="connsiteY114" fmla="*/ 1060397 h 2179194"/>
                <a:gd name="connsiteX115" fmla="*/ 65628 w 1047574"/>
                <a:gd name="connsiteY115" fmla="*/ 1079357 h 2179194"/>
                <a:gd name="connsiteX116" fmla="*/ 76270 w 1047574"/>
                <a:gd name="connsiteY116" fmla="*/ 1097907 h 2179194"/>
                <a:gd name="connsiteX117" fmla="*/ 87866 w 1047574"/>
                <a:gd name="connsiteY117" fmla="*/ 1115912 h 2179194"/>
                <a:gd name="connsiteX118" fmla="*/ 100010 w 1047574"/>
                <a:gd name="connsiteY118" fmla="*/ 1133372 h 2179194"/>
                <a:gd name="connsiteX119" fmla="*/ 112970 w 1047574"/>
                <a:gd name="connsiteY119" fmla="*/ 1150423 h 2179194"/>
                <a:gd name="connsiteX120" fmla="*/ 126478 w 1047574"/>
                <a:gd name="connsiteY120" fmla="*/ 1166927 h 2179194"/>
                <a:gd name="connsiteX121" fmla="*/ 140804 w 1047574"/>
                <a:gd name="connsiteY121" fmla="*/ 1182887 h 2179194"/>
                <a:gd name="connsiteX122" fmla="*/ 155676 w 1047574"/>
                <a:gd name="connsiteY122" fmla="*/ 1198163 h 2179194"/>
                <a:gd name="connsiteX123" fmla="*/ 171094 w 1047574"/>
                <a:gd name="connsiteY123" fmla="*/ 1212759 h 2179194"/>
                <a:gd name="connsiteX124" fmla="*/ 187194 w 1047574"/>
                <a:gd name="connsiteY124" fmla="*/ 1226945 h 2179194"/>
                <a:gd name="connsiteX125" fmla="*/ 203704 w 1047574"/>
                <a:gd name="connsiteY125" fmla="*/ 1240448 h 2179194"/>
                <a:gd name="connsiteX126" fmla="*/ 220894 w 1047574"/>
                <a:gd name="connsiteY126" fmla="*/ 1253134 h 2179194"/>
                <a:gd name="connsiteX127" fmla="*/ 238494 w 1047574"/>
                <a:gd name="connsiteY127" fmla="*/ 1265138 h 2179194"/>
                <a:gd name="connsiteX128" fmla="*/ 256642 w 1047574"/>
                <a:gd name="connsiteY128" fmla="*/ 1276595 h 2179194"/>
                <a:gd name="connsiteX129" fmla="*/ 275470 w 1047574"/>
                <a:gd name="connsiteY129" fmla="*/ 1287235 h 2179194"/>
                <a:gd name="connsiteX130" fmla="*/ 294434 w 1047574"/>
                <a:gd name="connsiteY130" fmla="*/ 1297056 h 2179194"/>
                <a:gd name="connsiteX131" fmla="*/ 314082 w 1047574"/>
                <a:gd name="connsiteY131" fmla="*/ 1306058 h 2179194"/>
                <a:gd name="connsiteX132" fmla="*/ 334138 w 1047574"/>
                <a:gd name="connsiteY132" fmla="*/ 1314515 h 2179194"/>
                <a:gd name="connsiteX133" fmla="*/ 354332 w 1047574"/>
                <a:gd name="connsiteY133" fmla="*/ 1321881 h 2179194"/>
                <a:gd name="connsiteX134" fmla="*/ 375070 w 1047574"/>
                <a:gd name="connsiteY134" fmla="*/ 1328701 h 2179194"/>
                <a:gd name="connsiteX135" fmla="*/ 396354 w 1047574"/>
                <a:gd name="connsiteY135" fmla="*/ 1334430 h 2179194"/>
                <a:gd name="connsiteX136" fmla="*/ 396354 w 1047574"/>
                <a:gd name="connsiteY136" fmla="*/ 2160760 h 2179194"/>
                <a:gd name="connsiteX137" fmla="*/ 396490 w 1047574"/>
                <a:gd name="connsiteY137" fmla="*/ 2167307 h 2179194"/>
                <a:gd name="connsiteX138" fmla="*/ 396900 w 1047574"/>
                <a:gd name="connsiteY138" fmla="*/ 2173717 h 2179194"/>
                <a:gd name="connsiteX139" fmla="*/ 397614 w 1047574"/>
                <a:gd name="connsiteY139" fmla="*/ 2179194 h 2179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1047574" h="2179194">
                  <a:moveTo>
                    <a:pt x="397614" y="2179194"/>
                  </a:moveTo>
                  <a:lnTo>
                    <a:pt x="649978" y="2179194"/>
                  </a:lnTo>
                  <a:lnTo>
                    <a:pt x="650812" y="2173717"/>
                  </a:lnTo>
                  <a:lnTo>
                    <a:pt x="651358" y="2167307"/>
                  </a:lnTo>
                  <a:lnTo>
                    <a:pt x="651494" y="2160760"/>
                  </a:lnTo>
                  <a:lnTo>
                    <a:pt x="651494" y="1334430"/>
                  </a:lnTo>
                  <a:lnTo>
                    <a:pt x="672506" y="1328565"/>
                  </a:lnTo>
                  <a:lnTo>
                    <a:pt x="693244" y="1321881"/>
                  </a:lnTo>
                  <a:lnTo>
                    <a:pt x="713710" y="1314379"/>
                  </a:lnTo>
                  <a:lnTo>
                    <a:pt x="733630" y="1306058"/>
                  </a:lnTo>
                  <a:lnTo>
                    <a:pt x="753140" y="1296919"/>
                  </a:lnTo>
                  <a:lnTo>
                    <a:pt x="772242" y="1286962"/>
                  </a:lnTo>
                  <a:lnTo>
                    <a:pt x="790934" y="1276459"/>
                  </a:lnTo>
                  <a:lnTo>
                    <a:pt x="809080" y="1265138"/>
                  </a:lnTo>
                  <a:lnTo>
                    <a:pt x="826682" y="1252998"/>
                  </a:lnTo>
                  <a:lnTo>
                    <a:pt x="843872" y="1240312"/>
                  </a:lnTo>
                  <a:lnTo>
                    <a:pt x="860518" y="1226808"/>
                  </a:lnTo>
                  <a:lnTo>
                    <a:pt x="876480" y="1212759"/>
                  </a:lnTo>
                  <a:lnTo>
                    <a:pt x="891900" y="1198027"/>
                  </a:lnTo>
                  <a:lnTo>
                    <a:pt x="906770" y="1182750"/>
                  </a:lnTo>
                  <a:lnTo>
                    <a:pt x="920960" y="1166927"/>
                  </a:lnTo>
                  <a:lnTo>
                    <a:pt x="934604" y="1150423"/>
                  </a:lnTo>
                  <a:lnTo>
                    <a:pt x="947566" y="1133372"/>
                  </a:lnTo>
                  <a:lnTo>
                    <a:pt x="959708" y="1115776"/>
                  </a:lnTo>
                  <a:lnTo>
                    <a:pt x="971306" y="1097771"/>
                  </a:lnTo>
                  <a:lnTo>
                    <a:pt x="982084" y="1079357"/>
                  </a:lnTo>
                  <a:lnTo>
                    <a:pt x="992044" y="1060397"/>
                  </a:lnTo>
                  <a:lnTo>
                    <a:pt x="1001322" y="1040891"/>
                  </a:lnTo>
                  <a:lnTo>
                    <a:pt x="1009918" y="1020976"/>
                  </a:lnTo>
                  <a:lnTo>
                    <a:pt x="1017558" y="1000653"/>
                  </a:lnTo>
                  <a:lnTo>
                    <a:pt x="1024380" y="980055"/>
                  </a:lnTo>
                  <a:lnTo>
                    <a:pt x="1030384" y="959049"/>
                  </a:lnTo>
                  <a:lnTo>
                    <a:pt x="1035568" y="937771"/>
                  </a:lnTo>
                  <a:lnTo>
                    <a:pt x="1039798" y="916082"/>
                  </a:lnTo>
                  <a:lnTo>
                    <a:pt x="1043072" y="893985"/>
                  </a:lnTo>
                  <a:lnTo>
                    <a:pt x="1045528" y="871888"/>
                  </a:lnTo>
                  <a:lnTo>
                    <a:pt x="1047166" y="849245"/>
                  </a:lnTo>
                  <a:lnTo>
                    <a:pt x="1047574" y="826466"/>
                  </a:lnTo>
                  <a:lnTo>
                    <a:pt x="1047574" y="523787"/>
                  </a:lnTo>
                  <a:lnTo>
                    <a:pt x="1046894" y="496780"/>
                  </a:lnTo>
                  <a:lnTo>
                    <a:pt x="1044846" y="470454"/>
                  </a:lnTo>
                  <a:lnTo>
                    <a:pt x="1041572" y="444264"/>
                  </a:lnTo>
                  <a:lnTo>
                    <a:pt x="1036796" y="418484"/>
                  </a:lnTo>
                  <a:lnTo>
                    <a:pt x="1030930" y="393113"/>
                  </a:lnTo>
                  <a:lnTo>
                    <a:pt x="1023972" y="368425"/>
                  </a:lnTo>
                  <a:lnTo>
                    <a:pt x="1015648" y="344145"/>
                  </a:lnTo>
                  <a:lnTo>
                    <a:pt x="1006234" y="320410"/>
                  </a:lnTo>
                  <a:lnTo>
                    <a:pt x="995592" y="297222"/>
                  </a:lnTo>
                  <a:lnTo>
                    <a:pt x="984132" y="274579"/>
                  </a:lnTo>
                  <a:lnTo>
                    <a:pt x="971442" y="252755"/>
                  </a:lnTo>
                  <a:lnTo>
                    <a:pt x="957798" y="231340"/>
                  </a:lnTo>
                  <a:lnTo>
                    <a:pt x="943200" y="210742"/>
                  </a:lnTo>
                  <a:lnTo>
                    <a:pt x="927510" y="191100"/>
                  </a:lnTo>
                  <a:lnTo>
                    <a:pt x="911136" y="172004"/>
                  </a:lnTo>
                  <a:lnTo>
                    <a:pt x="893672" y="153862"/>
                  </a:lnTo>
                  <a:lnTo>
                    <a:pt x="875526" y="136403"/>
                  </a:lnTo>
                  <a:lnTo>
                    <a:pt x="856424" y="120034"/>
                  </a:lnTo>
                  <a:lnTo>
                    <a:pt x="836778" y="104348"/>
                  </a:lnTo>
                  <a:lnTo>
                    <a:pt x="816176" y="89753"/>
                  </a:lnTo>
                  <a:lnTo>
                    <a:pt x="794754" y="76113"/>
                  </a:lnTo>
                  <a:lnTo>
                    <a:pt x="772924" y="63564"/>
                  </a:lnTo>
                  <a:lnTo>
                    <a:pt x="750276" y="51969"/>
                  </a:lnTo>
                  <a:lnTo>
                    <a:pt x="727218" y="41330"/>
                  </a:lnTo>
                  <a:lnTo>
                    <a:pt x="703478" y="31919"/>
                  </a:lnTo>
                  <a:lnTo>
                    <a:pt x="679054" y="23598"/>
                  </a:lnTo>
                  <a:lnTo>
                    <a:pt x="654358" y="16641"/>
                  </a:lnTo>
                  <a:lnTo>
                    <a:pt x="628982" y="10776"/>
                  </a:lnTo>
                  <a:lnTo>
                    <a:pt x="603332" y="6002"/>
                  </a:lnTo>
                  <a:lnTo>
                    <a:pt x="577136" y="2728"/>
                  </a:lnTo>
                  <a:lnTo>
                    <a:pt x="550666" y="682"/>
                  </a:lnTo>
                  <a:lnTo>
                    <a:pt x="523788" y="0"/>
                  </a:lnTo>
                  <a:lnTo>
                    <a:pt x="497046" y="682"/>
                  </a:lnTo>
                  <a:lnTo>
                    <a:pt x="470440" y="2728"/>
                  </a:lnTo>
                  <a:lnTo>
                    <a:pt x="444244" y="6002"/>
                  </a:lnTo>
                  <a:lnTo>
                    <a:pt x="418594" y="10776"/>
                  </a:lnTo>
                  <a:lnTo>
                    <a:pt x="393352" y="16641"/>
                  </a:lnTo>
                  <a:lnTo>
                    <a:pt x="368384" y="23598"/>
                  </a:lnTo>
                  <a:lnTo>
                    <a:pt x="344234" y="31919"/>
                  </a:lnTo>
                  <a:lnTo>
                    <a:pt x="320358" y="41330"/>
                  </a:lnTo>
                  <a:lnTo>
                    <a:pt x="297164" y="51969"/>
                  </a:lnTo>
                  <a:lnTo>
                    <a:pt x="274650" y="63564"/>
                  </a:lnTo>
                  <a:lnTo>
                    <a:pt x="252684" y="76113"/>
                  </a:lnTo>
                  <a:lnTo>
                    <a:pt x="231536" y="89753"/>
                  </a:lnTo>
                  <a:lnTo>
                    <a:pt x="210934" y="104348"/>
                  </a:lnTo>
                  <a:lnTo>
                    <a:pt x="191014" y="120034"/>
                  </a:lnTo>
                  <a:lnTo>
                    <a:pt x="172050" y="136403"/>
                  </a:lnTo>
                  <a:lnTo>
                    <a:pt x="153902" y="153862"/>
                  </a:lnTo>
                  <a:lnTo>
                    <a:pt x="136576" y="172004"/>
                  </a:lnTo>
                  <a:lnTo>
                    <a:pt x="119930" y="191100"/>
                  </a:lnTo>
                  <a:lnTo>
                    <a:pt x="104376" y="210742"/>
                  </a:lnTo>
                  <a:lnTo>
                    <a:pt x="89776" y="231340"/>
                  </a:lnTo>
                  <a:lnTo>
                    <a:pt x="76132" y="252755"/>
                  </a:lnTo>
                  <a:lnTo>
                    <a:pt x="63444" y="274579"/>
                  </a:lnTo>
                  <a:lnTo>
                    <a:pt x="51846" y="297222"/>
                  </a:lnTo>
                  <a:lnTo>
                    <a:pt x="41340" y="320410"/>
                  </a:lnTo>
                  <a:lnTo>
                    <a:pt x="31926" y="344145"/>
                  </a:lnTo>
                  <a:lnTo>
                    <a:pt x="23740" y="368425"/>
                  </a:lnTo>
                  <a:lnTo>
                    <a:pt x="16510" y="393113"/>
                  </a:lnTo>
                  <a:lnTo>
                    <a:pt x="10642" y="418484"/>
                  </a:lnTo>
                  <a:lnTo>
                    <a:pt x="6140" y="444264"/>
                  </a:lnTo>
                  <a:lnTo>
                    <a:pt x="2592" y="470454"/>
                  </a:lnTo>
                  <a:lnTo>
                    <a:pt x="682" y="496780"/>
                  </a:lnTo>
                  <a:lnTo>
                    <a:pt x="0" y="523787"/>
                  </a:lnTo>
                  <a:lnTo>
                    <a:pt x="0" y="826466"/>
                  </a:lnTo>
                  <a:lnTo>
                    <a:pt x="546" y="849245"/>
                  </a:lnTo>
                  <a:lnTo>
                    <a:pt x="1910" y="871888"/>
                  </a:lnTo>
                  <a:lnTo>
                    <a:pt x="4366" y="894122"/>
                  </a:lnTo>
                  <a:lnTo>
                    <a:pt x="7640" y="916082"/>
                  </a:lnTo>
                  <a:lnTo>
                    <a:pt x="12008" y="937771"/>
                  </a:lnTo>
                  <a:lnTo>
                    <a:pt x="17056" y="959049"/>
                  </a:lnTo>
                  <a:lnTo>
                    <a:pt x="23058" y="980055"/>
                  </a:lnTo>
                  <a:lnTo>
                    <a:pt x="30018" y="1000789"/>
                  </a:lnTo>
                  <a:lnTo>
                    <a:pt x="37658" y="1020976"/>
                  </a:lnTo>
                  <a:lnTo>
                    <a:pt x="46116" y="1040891"/>
                  </a:lnTo>
                  <a:lnTo>
                    <a:pt x="55394" y="1060397"/>
                  </a:lnTo>
                  <a:lnTo>
                    <a:pt x="65628" y="1079357"/>
                  </a:lnTo>
                  <a:lnTo>
                    <a:pt x="76270" y="1097907"/>
                  </a:lnTo>
                  <a:lnTo>
                    <a:pt x="87866" y="1115912"/>
                  </a:lnTo>
                  <a:lnTo>
                    <a:pt x="100010" y="1133372"/>
                  </a:lnTo>
                  <a:lnTo>
                    <a:pt x="112970" y="1150423"/>
                  </a:lnTo>
                  <a:lnTo>
                    <a:pt x="126478" y="1166927"/>
                  </a:lnTo>
                  <a:lnTo>
                    <a:pt x="140804" y="1182887"/>
                  </a:lnTo>
                  <a:lnTo>
                    <a:pt x="155676" y="1198163"/>
                  </a:lnTo>
                  <a:lnTo>
                    <a:pt x="171094" y="1212759"/>
                  </a:lnTo>
                  <a:lnTo>
                    <a:pt x="187194" y="1226945"/>
                  </a:lnTo>
                  <a:lnTo>
                    <a:pt x="203704" y="1240448"/>
                  </a:lnTo>
                  <a:lnTo>
                    <a:pt x="220894" y="1253134"/>
                  </a:lnTo>
                  <a:lnTo>
                    <a:pt x="238494" y="1265138"/>
                  </a:lnTo>
                  <a:lnTo>
                    <a:pt x="256642" y="1276595"/>
                  </a:lnTo>
                  <a:lnTo>
                    <a:pt x="275470" y="1287235"/>
                  </a:lnTo>
                  <a:lnTo>
                    <a:pt x="294434" y="1297056"/>
                  </a:lnTo>
                  <a:lnTo>
                    <a:pt x="314082" y="1306058"/>
                  </a:lnTo>
                  <a:lnTo>
                    <a:pt x="334138" y="1314515"/>
                  </a:lnTo>
                  <a:lnTo>
                    <a:pt x="354332" y="1321881"/>
                  </a:lnTo>
                  <a:lnTo>
                    <a:pt x="375070" y="1328701"/>
                  </a:lnTo>
                  <a:lnTo>
                    <a:pt x="396354" y="1334430"/>
                  </a:lnTo>
                  <a:lnTo>
                    <a:pt x="396354" y="2160760"/>
                  </a:lnTo>
                  <a:lnTo>
                    <a:pt x="396490" y="2167307"/>
                  </a:lnTo>
                  <a:lnTo>
                    <a:pt x="396900" y="2173717"/>
                  </a:lnTo>
                  <a:lnTo>
                    <a:pt x="397614" y="217919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844"/>
            </a:p>
          </p:txBody>
        </p:sp>
      </p:grpSp>
      <p:grpSp>
        <p:nvGrpSpPr>
          <p:cNvPr id="18" name="Group 17">
            <a:extLst>
              <a:ext uri="{FF2B5EF4-FFF2-40B4-BE49-F238E27FC236}">
                <a16:creationId xmlns:a16="http://schemas.microsoft.com/office/drawing/2014/main" id="{2A5BF35B-B064-419A-8DD3-B0466A49123F}"/>
              </a:ext>
            </a:extLst>
          </p:cNvPr>
          <p:cNvGrpSpPr/>
          <p:nvPr/>
        </p:nvGrpSpPr>
        <p:grpSpPr>
          <a:xfrm>
            <a:off x="385186" y="1111122"/>
            <a:ext cx="5503050" cy="3887269"/>
            <a:chOff x="13683727" y="1877094"/>
            <a:chExt cx="4370520" cy="5435751"/>
          </a:xfrm>
        </p:grpSpPr>
        <p:sp>
          <p:nvSpPr>
            <p:cNvPr id="19" name="Rectangle 18">
              <a:extLst>
                <a:ext uri="{FF2B5EF4-FFF2-40B4-BE49-F238E27FC236}">
                  <a16:creationId xmlns:a16="http://schemas.microsoft.com/office/drawing/2014/main" id="{044942D8-57DC-4D4F-AB34-6849772EF05A}"/>
                </a:ext>
              </a:extLst>
            </p:cNvPr>
            <p:cNvSpPr/>
            <p:nvPr/>
          </p:nvSpPr>
          <p:spPr>
            <a:xfrm>
              <a:off x="14085614" y="3052098"/>
              <a:ext cx="3951827" cy="4260747"/>
            </a:xfrm>
            <a:prstGeom prst="rect">
              <a:avLst/>
            </a:prstGeom>
          </p:spPr>
          <p:txBody>
            <a:bodyPr wrap="square">
              <a:spAutoFit/>
            </a:bodyPr>
            <a:lstStyle/>
            <a:p>
              <a:pPr marL="238115" indent="-238115">
                <a:buFont typeface="Arial" panose="020B0604020202020204" pitchFamily="34" charset="0"/>
                <a:buChar char="•"/>
              </a:pPr>
              <a:r>
                <a:rPr lang="en-US" sz="3200" dirty="0">
                  <a:solidFill>
                    <a:srgbClr val="229787"/>
                  </a:solidFill>
                </a:rPr>
                <a:t>Store in original/new containers</a:t>
              </a:r>
            </a:p>
            <a:p>
              <a:pPr marL="524102" lvl="1" indent="-238115">
                <a:buFont typeface="Arial" panose="020B0604020202020204" pitchFamily="34" charset="0"/>
                <a:buChar char="•"/>
              </a:pPr>
              <a:r>
                <a:rPr lang="en-US" sz="3200" dirty="0">
                  <a:solidFill>
                    <a:srgbClr val="229787"/>
                  </a:solidFill>
                </a:rPr>
                <a:t>Label and date</a:t>
              </a:r>
            </a:p>
            <a:p>
              <a:pPr marL="238115" indent="-238115">
                <a:buFont typeface="Arial" panose="020B0604020202020204" pitchFamily="34" charset="0"/>
                <a:buChar char="•"/>
              </a:pPr>
              <a:r>
                <a:rPr lang="en-US" sz="3200" dirty="0">
                  <a:solidFill>
                    <a:srgbClr val="229787"/>
                  </a:solidFill>
                </a:rPr>
                <a:t>Store at proper temperatures</a:t>
              </a:r>
            </a:p>
            <a:p>
              <a:pPr marL="238115" indent="-238115">
                <a:buFont typeface="Arial" panose="020B0604020202020204" pitchFamily="34" charset="0"/>
                <a:buChar char="•"/>
              </a:pPr>
              <a:r>
                <a:rPr lang="en-US" sz="3200" dirty="0">
                  <a:solidFill>
                    <a:srgbClr val="229787"/>
                  </a:solidFill>
                </a:rPr>
                <a:t>First in First Out (FIFO)</a:t>
              </a:r>
              <a:endParaRPr lang="id-ID" sz="3200" dirty="0">
                <a:solidFill>
                  <a:schemeClr val="bg1"/>
                </a:solidFill>
                <a:cs typeface="Segoe UI Light" panose="020B0502040204020203" pitchFamily="34" charset="0"/>
              </a:endParaRPr>
            </a:p>
          </p:txBody>
        </p:sp>
        <p:sp>
          <p:nvSpPr>
            <p:cNvPr id="20" name="Rectangle 19">
              <a:extLst>
                <a:ext uri="{FF2B5EF4-FFF2-40B4-BE49-F238E27FC236}">
                  <a16:creationId xmlns:a16="http://schemas.microsoft.com/office/drawing/2014/main" id="{0D0BBCAE-6840-4FC0-8951-E8AE1F507F55}"/>
                </a:ext>
              </a:extLst>
            </p:cNvPr>
            <p:cNvSpPr/>
            <p:nvPr/>
          </p:nvSpPr>
          <p:spPr>
            <a:xfrm>
              <a:off x="13683727" y="1877094"/>
              <a:ext cx="4370520" cy="903795"/>
            </a:xfrm>
            <a:prstGeom prst="rect">
              <a:avLst/>
            </a:prstGeom>
          </p:spPr>
          <p:txBody>
            <a:bodyPr wrap="square">
              <a:spAutoFit/>
            </a:bodyPr>
            <a:lstStyle/>
            <a:p>
              <a:pPr algn="ctr"/>
              <a:endParaRPr lang="id-ID" sz="3600" b="1" dirty="0">
                <a:latin typeface="Century Gothic" panose="020B0502020202020204" pitchFamily="34" charset="0"/>
                <a:cs typeface="Segoe UI" panose="020B0502040204020203" pitchFamily="34" charset="0"/>
              </a:endParaRPr>
            </a:p>
          </p:txBody>
        </p:sp>
      </p:grpSp>
      <p:sp>
        <p:nvSpPr>
          <p:cNvPr id="24" name="Rectangle 23">
            <a:extLst>
              <a:ext uri="{FF2B5EF4-FFF2-40B4-BE49-F238E27FC236}">
                <a16:creationId xmlns:a16="http://schemas.microsoft.com/office/drawing/2014/main" id="{FBE37AE2-1CA8-456B-B717-D9C8F7E89B9D}"/>
              </a:ext>
            </a:extLst>
          </p:cNvPr>
          <p:cNvSpPr/>
          <p:nvPr/>
        </p:nvSpPr>
        <p:spPr>
          <a:xfrm>
            <a:off x="4064000" y="4241117"/>
            <a:ext cx="7742813" cy="1349537"/>
          </a:xfrm>
          <a:prstGeom prst="rect">
            <a:avLst/>
          </a:prstGeom>
        </p:spPr>
        <p:txBody>
          <a:bodyPr wrap="square" numCol="2" spcCol="182880">
            <a:spAutoFit/>
          </a:bodyPr>
          <a:lstStyle/>
          <a:p>
            <a:endParaRPr lang="en-US" sz="1167" b="1" dirty="0">
              <a:latin typeface="Century Gothic" panose="020B0502020202020204" pitchFamily="34" charset="0"/>
            </a:endParaRPr>
          </a:p>
          <a:p>
            <a:endParaRPr lang="en-US" sz="1167" b="1" dirty="0">
              <a:latin typeface="Century Gothic" panose="020B0502020202020204" pitchFamily="34" charset="0"/>
            </a:endParaRPr>
          </a:p>
          <a:p>
            <a:endParaRPr lang="en-US" sz="1167" b="1" dirty="0">
              <a:latin typeface="Century Gothic" panose="020B0502020202020204" pitchFamily="34" charset="0"/>
            </a:endParaRPr>
          </a:p>
          <a:p>
            <a:endParaRPr lang="en-US" sz="1167" b="1" dirty="0">
              <a:latin typeface="Century Gothic" panose="020B0502020202020204" pitchFamily="34" charset="0"/>
            </a:endParaRPr>
          </a:p>
          <a:p>
            <a:endParaRPr lang="en-US" sz="1167" b="1" dirty="0">
              <a:latin typeface="Century Gothic" panose="020B0502020202020204" pitchFamily="34" charset="0"/>
            </a:endParaRPr>
          </a:p>
          <a:p>
            <a:endParaRPr lang="en-US" sz="1167" b="1" dirty="0">
              <a:latin typeface="Century Gothic" panose="020B0502020202020204" pitchFamily="34" charset="0"/>
            </a:endParaRPr>
          </a:p>
          <a:p>
            <a:endParaRPr lang="en-US" sz="1167" b="1" dirty="0">
              <a:solidFill>
                <a:schemeClr val="tx1">
                  <a:lumMod val="65000"/>
                  <a:lumOff val="35000"/>
                </a:schemeClr>
              </a:solidFill>
            </a:endParaRPr>
          </a:p>
        </p:txBody>
      </p:sp>
      <p:pic>
        <p:nvPicPr>
          <p:cNvPr id="1026" name="Picture 2" descr="Tips for Your Walk-In Freezers and Coolers - Advanced Mechanical Plus">
            <a:extLst>
              <a:ext uri="{FF2B5EF4-FFF2-40B4-BE49-F238E27FC236}">
                <a16:creationId xmlns:a16="http://schemas.microsoft.com/office/drawing/2014/main" id="{8C9C2BC4-78DA-494A-8CFE-7FEC56702168}"/>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9162" r="7457"/>
          <a:stretch/>
        </p:blipFill>
        <p:spPr bwMode="auto">
          <a:xfrm>
            <a:off x="6016746" y="-26334"/>
            <a:ext cx="6302254" cy="6884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4946828"/>
      </p:ext>
    </p:extLst>
  </p:cSld>
  <p:clrMapOvr>
    <a:masterClrMapping/>
  </p:clrMapOvr>
  <p:transition spd="slow">
    <p:pull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750"/>
                                  </p:stCondLst>
                                  <p:endCondLst>
                                    <p:cond evt="begin" delay="0">
                                      <p:tn val="5"/>
                                    </p:cond>
                                  </p:end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750" fill="hold"/>
                                        <p:tgtEl>
                                          <p:spTgt spid="24"/>
                                        </p:tgtEl>
                                        <p:attrNameLst>
                                          <p:attrName>ppt_x</p:attrName>
                                        </p:attrNameLst>
                                      </p:cBhvr>
                                      <p:tavLst>
                                        <p:tav tm="0">
                                          <p:val>
                                            <p:strVal val="1+#ppt_w/2"/>
                                          </p:val>
                                        </p:tav>
                                        <p:tav tm="100000">
                                          <p:val>
                                            <p:strVal val="#ppt_x"/>
                                          </p:val>
                                        </p:tav>
                                      </p:tavLst>
                                    </p:anim>
                                    <p:anim calcmode="lin" valueType="num">
                                      <p:cBhvr additive="base">
                                        <p:cTn id="8" dur="750" fill="hold"/>
                                        <p:tgtEl>
                                          <p:spTgt spid="24"/>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175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few women sitting at a table&#10;&#10;Description automatically generated with low confidence">
            <a:extLst>
              <a:ext uri="{FF2B5EF4-FFF2-40B4-BE49-F238E27FC236}">
                <a16:creationId xmlns:a16="http://schemas.microsoft.com/office/drawing/2014/main" id="{B04D9408-3333-4297-A94A-9068499961E0}"/>
              </a:ext>
            </a:extLst>
          </p:cNvPr>
          <p:cNvPicPr>
            <a:picLocks noChangeAspect="1"/>
          </p:cNvPicPr>
          <p:nvPr/>
        </p:nvPicPr>
        <p:blipFill>
          <a:blip r:embed="rId3"/>
          <a:stretch>
            <a:fillRect/>
          </a:stretch>
        </p:blipFill>
        <p:spPr>
          <a:xfrm>
            <a:off x="762" y="428"/>
            <a:ext cx="12190476" cy="6857143"/>
          </a:xfrm>
          <a:prstGeom prst="rect">
            <a:avLst/>
          </a:prstGeom>
        </p:spPr>
      </p:pic>
      <p:sp>
        <p:nvSpPr>
          <p:cNvPr id="2" name="Title 1">
            <a:extLst>
              <a:ext uri="{FF2B5EF4-FFF2-40B4-BE49-F238E27FC236}">
                <a16:creationId xmlns:a16="http://schemas.microsoft.com/office/drawing/2014/main" id="{E7F01F43-FF61-4A2A-AE0C-47977C6ACCA7}"/>
              </a:ext>
            </a:extLst>
          </p:cNvPr>
          <p:cNvSpPr>
            <a:spLocks noGrp="1"/>
          </p:cNvSpPr>
          <p:nvPr>
            <p:ph type="ctrTitle"/>
          </p:nvPr>
        </p:nvSpPr>
        <p:spPr>
          <a:xfrm>
            <a:off x="949514" y="1047359"/>
            <a:ext cx="4087306" cy="2889114"/>
          </a:xfrm>
        </p:spPr>
        <p:txBody>
          <a:bodyPr vert="horz" lIns="91440" tIns="45720" rIns="91440" bIns="45720" rtlCol="0" anchor="b">
            <a:normAutofit/>
          </a:bodyPr>
          <a:lstStyle/>
          <a:p>
            <a:pPr algn="ctr"/>
            <a:r>
              <a:rPr lang="en-US" sz="5400" b="1" dirty="0">
                <a:solidFill>
                  <a:srgbClr val="C00000"/>
                </a:solidFill>
                <a:cs typeface="+mj-cs"/>
              </a:rPr>
              <a:t>Nutrition Education Resources</a:t>
            </a:r>
          </a:p>
        </p:txBody>
      </p:sp>
    </p:spTree>
    <p:extLst>
      <p:ext uri="{BB962C8B-B14F-4D97-AF65-F5344CB8AC3E}">
        <p14:creationId xmlns:p14="http://schemas.microsoft.com/office/powerpoint/2010/main" val="36552085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3" descr="A picture of the activity guide placemat, titled Summer Food, Summer Moves. "/>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96296" y="-37091"/>
            <a:ext cx="10399408" cy="68950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Rounded Corners 5">
            <a:extLst>
              <a:ext uri="{FF2B5EF4-FFF2-40B4-BE49-F238E27FC236}">
                <a16:creationId xmlns:a16="http://schemas.microsoft.com/office/drawing/2014/main" id="{41C399FE-A529-448B-B434-2196A5045B9E}"/>
              </a:ext>
            </a:extLst>
          </p:cNvPr>
          <p:cNvSpPr/>
          <p:nvPr/>
        </p:nvSpPr>
        <p:spPr>
          <a:xfrm>
            <a:off x="4711296" y="344007"/>
            <a:ext cx="7645804" cy="1052994"/>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5DD906DB-BBEB-4A6A-8F9D-B2C64B7002D6}"/>
              </a:ext>
            </a:extLst>
          </p:cNvPr>
          <p:cNvSpPr txBox="1">
            <a:spLocks/>
          </p:cNvSpPr>
          <p:nvPr/>
        </p:nvSpPr>
        <p:spPr>
          <a:xfrm>
            <a:off x="4873706" y="456784"/>
            <a:ext cx="103994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B12524"/>
                </a:solidFill>
                <a:latin typeface="+mn-lt"/>
                <a:ea typeface="+mj-ea"/>
                <a:cs typeface="+mj-cs"/>
              </a:defRPr>
            </a:lvl1pPr>
          </a:lstStyle>
          <a:p>
            <a:r>
              <a:rPr lang="en-US" b="1" dirty="0"/>
              <a:t>Activity Placemat</a:t>
            </a:r>
            <a:br>
              <a:rPr lang="en-US" dirty="0">
                <a:ea typeface="Tahoma" panose="020B0604030504040204" pitchFamily="34" charset="0"/>
                <a:cs typeface="Helvetica" panose="020B0604020202020204" pitchFamily="34" charset="0"/>
              </a:rPr>
            </a:br>
            <a:r>
              <a:rPr lang="en-US" sz="2800" b="0" i="1" dirty="0">
                <a:solidFill>
                  <a:srgbClr val="064961"/>
                </a:solidFill>
                <a:ea typeface="Tahoma" panose="020B0604030504040204" pitchFamily="34" charset="0"/>
                <a:cs typeface="Helvetica" panose="020B0604020202020204" pitchFamily="34" charset="0"/>
              </a:rPr>
              <a:t>fns.usda.gov/</a:t>
            </a:r>
            <a:r>
              <a:rPr lang="en-US" sz="2800" b="0" i="1" dirty="0" err="1">
                <a:solidFill>
                  <a:srgbClr val="064961"/>
                </a:solidFill>
                <a:ea typeface="Tahoma" panose="020B0604030504040204" pitchFamily="34" charset="0"/>
                <a:cs typeface="Helvetica" panose="020B0604020202020204" pitchFamily="34" charset="0"/>
              </a:rPr>
              <a:t>tn</a:t>
            </a:r>
            <a:r>
              <a:rPr lang="en-US" sz="2800" b="0" i="1" dirty="0">
                <a:solidFill>
                  <a:srgbClr val="064961"/>
                </a:solidFill>
                <a:ea typeface="Tahoma" panose="020B0604030504040204" pitchFamily="34" charset="0"/>
                <a:cs typeface="Helvetica" panose="020B0604020202020204" pitchFamily="34" charset="0"/>
              </a:rPr>
              <a:t>/summer-food-summer-moves</a:t>
            </a:r>
          </a:p>
          <a:p>
            <a:endParaRPr lang="en-US" b="0" i="1" dirty="0">
              <a:solidFill>
                <a:srgbClr val="064961"/>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464377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564A3-A8D0-459F-B241-E9BD21908B6E}"/>
              </a:ext>
            </a:extLst>
          </p:cNvPr>
          <p:cNvSpPr>
            <a:spLocks noGrp="1"/>
          </p:cNvSpPr>
          <p:nvPr>
            <p:ph type="title"/>
          </p:nvPr>
        </p:nvSpPr>
        <p:spPr/>
        <p:txBody>
          <a:bodyPr/>
          <a:lstStyle/>
          <a:p>
            <a:pPr algn="ctr"/>
            <a:r>
              <a:rPr lang="en-US" b="1" dirty="0"/>
              <a:t>Spanish Materials Available from Team Nutrition</a:t>
            </a:r>
          </a:p>
        </p:txBody>
      </p:sp>
      <p:grpSp>
        <p:nvGrpSpPr>
          <p:cNvPr id="4" name="Group 3" descr="Image of Spanish Materials for Summer sites">
            <a:extLst>
              <a:ext uri="{FF2B5EF4-FFF2-40B4-BE49-F238E27FC236}">
                <a16:creationId xmlns:a16="http://schemas.microsoft.com/office/drawing/2014/main" id="{301619E5-4652-4187-ADC6-9A5E7F1BF226}"/>
              </a:ext>
            </a:extLst>
          </p:cNvPr>
          <p:cNvGrpSpPr/>
          <p:nvPr/>
        </p:nvGrpSpPr>
        <p:grpSpPr>
          <a:xfrm>
            <a:off x="964223" y="1793062"/>
            <a:ext cx="10515600" cy="4687113"/>
            <a:chOff x="24420" y="1609122"/>
            <a:chExt cx="11758065" cy="4757896"/>
          </a:xfrm>
        </p:grpSpPr>
        <p:pic>
          <p:nvPicPr>
            <p:cNvPr id="5" name="Picture 4" descr="Image of Summer promotional flyer in Spanish">
              <a:extLst>
                <a:ext uri="{FF2B5EF4-FFF2-40B4-BE49-F238E27FC236}">
                  <a16:creationId xmlns:a16="http://schemas.microsoft.com/office/drawing/2014/main" id="{6D34237C-FF65-4AB1-A1F1-0C879E2B200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420" y="1609122"/>
              <a:ext cx="2578534" cy="1708730"/>
            </a:xfrm>
            <a:prstGeom prst="rect">
              <a:avLst/>
            </a:prstGeom>
          </p:spPr>
        </p:pic>
        <p:pic>
          <p:nvPicPr>
            <p:cNvPr id="6" name="Picture 2" descr="Image of Summer Food Summer Moves' operator guide in Spanish">
              <a:extLst>
                <a:ext uri="{FF2B5EF4-FFF2-40B4-BE49-F238E27FC236}">
                  <a16:creationId xmlns:a16="http://schemas.microsoft.com/office/drawing/2014/main" id="{AAAD2C63-B076-4C17-ACEA-55933E73242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21363424">
              <a:off x="2759938" y="1610047"/>
              <a:ext cx="3458945" cy="44939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Image of Summer Food Summer Moves' activity guide placemat in Spanish">
              <a:extLst>
                <a:ext uri="{FF2B5EF4-FFF2-40B4-BE49-F238E27FC236}">
                  <a16:creationId xmlns:a16="http://schemas.microsoft.com/office/drawing/2014/main" id="{8B243E57-6017-4767-9C1A-073C3344C9E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963" y="3074261"/>
              <a:ext cx="3476451" cy="26778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descr="Image of Summer's family activity guide about fruits and vegetables activities in Spanish">
              <a:extLst>
                <a:ext uri="{FF2B5EF4-FFF2-40B4-BE49-F238E27FC236}">
                  <a16:creationId xmlns:a16="http://schemas.microsoft.com/office/drawing/2014/main" id="{12D1FE6C-F5D1-4FB7-87F6-529049ABA9F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20740486">
              <a:off x="6156488" y="1933981"/>
              <a:ext cx="2069613" cy="29682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descr="Image of Summer's family activity guide about active time in Spanish">
              <a:extLst>
                <a:ext uri="{FF2B5EF4-FFF2-40B4-BE49-F238E27FC236}">
                  <a16:creationId xmlns:a16="http://schemas.microsoft.com/office/drawing/2014/main" id="{2E65ABD2-8D01-4E66-92EB-A29CCE711D7B}"/>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926898" y="1742345"/>
              <a:ext cx="1971194" cy="28817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5" descr="Image of Summer's family activity guide about fun games in Spanish">
              <a:extLst>
                <a:ext uri="{FF2B5EF4-FFF2-40B4-BE49-F238E27FC236}">
                  <a16:creationId xmlns:a16="http://schemas.microsoft.com/office/drawing/2014/main" id="{7967CD24-4969-42FF-B8D9-FA2E49C14003}"/>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571881">
              <a:off x="9696664" y="1883796"/>
              <a:ext cx="2085821" cy="30217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descr="Image of Summer poster in Spanish with kids playing soccer">
              <a:extLst>
                <a:ext uri="{FF2B5EF4-FFF2-40B4-BE49-F238E27FC236}">
                  <a16:creationId xmlns:a16="http://schemas.microsoft.com/office/drawing/2014/main" id="{C6D03C55-B20B-438C-9718-B563AC25E2C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16233" y="3968231"/>
              <a:ext cx="2736974" cy="1799805"/>
            </a:xfrm>
            <a:prstGeom prst="rect">
              <a:avLst/>
            </a:prstGeom>
          </p:spPr>
        </p:pic>
        <p:pic>
          <p:nvPicPr>
            <p:cNvPr id="12" name="Picture 11" descr="Image of Summer's parent guide in Spanish">
              <a:extLst>
                <a:ext uri="{FF2B5EF4-FFF2-40B4-BE49-F238E27FC236}">
                  <a16:creationId xmlns:a16="http://schemas.microsoft.com/office/drawing/2014/main" id="{844FD60D-92DA-420C-9BC7-1CE64093240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772034" y="3074261"/>
              <a:ext cx="2805984" cy="3292757"/>
            </a:xfrm>
            <a:prstGeom prst="rect">
              <a:avLst/>
            </a:prstGeom>
          </p:spPr>
        </p:pic>
      </p:grpSp>
    </p:spTree>
    <p:extLst>
      <p:ext uri="{BB962C8B-B14F-4D97-AF65-F5344CB8AC3E}">
        <p14:creationId xmlns:p14="http://schemas.microsoft.com/office/powerpoint/2010/main" val="12077808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94025"/>
            <a:ext cx="10515600" cy="1325563"/>
          </a:xfrm>
        </p:spPr>
        <p:txBody>
          <a:bodyPr>
            <a:normAutofit/>
          </a:bodyPr>
          <a:lstStyle/>
          <a:p>
            <a:pPr algn="ctr"/>
            <a:r>
              <a:rPr lang="en-US" b="1" dirty="0">
                <a:cs typeface="Aharoni" panose="02010803020104030203" pitchFamily="2" charset="-79"/>
              </a:rPr>
              <a:t>Nutrition Education and Training (NET) Team</a:t>
            </a:r>
          </a:p>
        </p:txBody>
      </p:sp>
      <p:sp>
        <p:nvSpPr>
          <p:cNvPr id="3" name="Content Placeholder 2"/>
          <p:cNvSpPr>
            <a:spLocks noGrp="1"/>
          </p:cNvSpPr>
          <p:nvPr>
            <p:ph idx="4294967295"/>
          </p:nvPr>
        </p:nvSpPr>
        <p:spPr>
          <a:xfrm>
            <a:off x="1333500" y="2773660"/>
            <a:ext cx="4673600" cy="4083050"/>
          </a:xfrm>
        </p:spPr>
        <p:txBody>
          <a:bodyPr>
            <a:normAutofit/>
          </a:bodyPr>
          <a:lstStyle/>
          <a:p>
            <a:pPr marL="0" indent="0">
              <a:buNone/>
            </a:pPr>
            <a:r>
              <a:rPr lang="en-US" sz="3600" b="1" dirty="0">
                <a:solidFill>
                  <a:srgbClr val="064961"/>
                </a:solidFill>
                <a:cs typeface="Arial" panose="020B0604020202020204" pitchFamily="34" charset="0"/>
              </a:rPr>
              <a:t>Questions about</a:t>
            </a:r>
          </a:p>
          <a:p>
            <a:r>
              <a:rPr lang="en-US" sz="3200" dirty="0">
                <a:cs typeface="Arial" panose="020B0604020202020204" pitchFamily="34" charset="0"/>
              </a:rPr>
              <a:t> Menus</a:t>
            </a:r>
          </a:p>
          <a:p>
            <a:r>
              <a:rPr lang="en-US" sz="3200" dirty="0">
                <a:cs typeface="Arial" panose="020B0604020202020204" pitchFamily="34" charset="0"/>
              </a:rPr>
              <a:t>CN Labels</a:t>
            </a:r>
          </a:p>
          <a:p>
            <a:r>
              <a:rPr lang="en-US" sz="3200" dirty="0">
                <a:cs typeface="Arial" panose="020B0604020202020204" pitchFamily="34" charset="0"/>
              </a:rPr>
              <a:t>Creditable Foods</a:t>
            </a:r>
          </a:p>
          <a:p>
            <a:pPr marL="0" indent="0" algn="ctr">
              <a:buNone/>
            </a:pPr>
            <a:endParaRPr lang="en-US" sz="2400" dirty="0">
              <a:latin typeface="Arial" panose="020B0604020202020204" pitchFamily="34" charset="0"/>
              <a:cs typeface="Arial" panose="020B0604020202020204" pitchFamily="34" charset="0"/>
            </a:endParaRPr>
          </a:p>
        </p:txBody>
      </p:sp>
      <p:pic>
        <p:nvPicPr>
          <p:cNvPr id="7" name="Picture 2" descr="1-800-EAT-CO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0499" y="376562"/>
            <a:ext cx="9791701" cy="131501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2CA4D58F-5F8B-46C1-8085-04CAD5070EBF}"/>
              </a:ext>
            </a:extLst>
          </p:cNvPr>
          <p:cNvSpPr txBox="1">
            <a:spLocks/>
          </p:cNvSpPr>
          <p:nvPr/>
        </p:nvSpPr>
        <p:spPr>
          <a:xfrm>
            <a:off x="6096000" y="2654746"/>
            <a:ext cx="9953625" cy="26619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E48126"/>
              </a:buClr>
              <a:buFont typeface="Arial" panose="020B0604020202020204" pitchFamily="34" charset="0"/>
              <a:buChar char="•"/>
              <a:defRPr sz="2400" kern="1200">
                <a:solidFill>
                  <a:srgbClr val="229787"/>
                </a:solidFill>
                <a:latin typeface="+mn-lt"/>
                <a:ea typeface="+mn-ea"/>
                <a:cs typeface="+mn-cs"/>
              </a:defRPr>
            </a:lvl1pPr>
            <a:lvl2pPr marL="685800" indent="-228600" algn="l" defTabSz="914400" rtl="0" eaLnBrk="1" latinLnBrk="0" hangingPunct="1">
              <a:lnSpc>
                <a:spcPct val="90000"/>
              </a:lnSpc>
              <a:spcBef>
                <a:spcPts val="500"/>
              </a:spcBef>
              <a:buClr>
                <a:srgbClr val="4FC2C0"/>
              </a:buClr>
              <a:buSzPct val="60000"/>
              <a:buFont typeface=".Lucida Grande UI Regular"/>
              <a:buChar char="◆"/>
              <a:defRPr sz="2000" kern="1200">
                <a:solidFill>
                  <a:srgbClr val="064961"/>
                </a:solidFill>
                <a:latin typeface="+mn-lt"/>
                <a:ea typeface="+mn-ea"/>
                <a:cs typeface="+mn-cs"/>
              </a:defRPr>
            </a:lvl2pPr>
            <a:lvl3pPr marL="1143000" indent="-228600" algn="l" defTabSz="914400" rtl="0" eaLnBrk="1" latinLnBrk="0" hangingPunct="1">
              <a:lnSpc>
                <a:spcPct val="90000"/>
              </a:lnSpc>
              <a:spcBef>
                <a:spcPts val="500"/>
              </a:spcBef>
              <a:buClr>
                <a:srgbClr val="B12524"/>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4FC2C0"/>
              </a:buClr>
              <a:buFont typeface="System Font Regular"/>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solidFill>
                  <a:srgbClr val="064961"/>
                </a:solidFill>
                <a:cs typeface="Arial" panose="020B0604020202020204" pitchFamily="34" charset="0"/>
              </a:rPr>
              <a:t>Contact</a:t>
            </a:r>
          </a:p>
          <a:p>
            <a:pPr marL="0" indent="0">
              <a:buNone/>
            </a:pPr>
            <a:r>
              <a:rPr lang="en-US" sz="2800" dirty="0">
                <a:cs typeface="Arial" panose="020B0604020202020204" pitchFamily="34" charset="0"/>
              </a:rPr>
              <a:t>Pam Mitchell, NET Manager</a:t>
            </a:r>
          </a:p>
          <a:p>
            <a:pPr marL="0" indent="0">
              <a:buNone/>
            </a:pPr>
            <a:r>
              <a:rPr lang="en-US" sz="2800" b="1" dirty="0">
                <a:cs typeface="Arial" panose="020B0604020202020204" pitchFamily="34" charset="0"/>
              </a:rPr>
              <a:t>505-699-2632</a:t>
            </a:r>
          </a:p>
          <a:p>
            <a:pPr marL="0" indent="0">
              <a:buNone/>
            </a:pPr>
            <a:r>
              <a:rPr lang="en-US" sz="2800" dirty="0">
                <a:cs typeface="Arial" panose="020B0604020202020204" pitchFamily="34" charset="0"/>
              </a:rPr>
              <a:t>Laura Spencer,  Nutritionist</a:t>
            </a:r>
          </a:p>
          <a:p>
            <a:pPr marL="0" indent="0">
              <a:buNone/>
            </a:pPr>
            <a:r>
              <a:rPr lang="en-US" sz="2800" b="1" dirty="0">
                <a:cs typeface="Arial" panose="020B0604020202020204" pitchFamily="34" charset="0"/>
              </a:rPr>
              <a:t>505-946-8558</a:t>
            </a:r>
          </a:p>
          <a:p>
            <a:pPr marL="0" indent="0" algn="ctr">
              <a:buFont typeface="Arial" panose="020B0604020202020204" pitchFamily="34" charset="0"/>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3805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t="10030" b="5988"/>
          <a:stretch/>
        </p:blipFill>
        <p:spPr>
          <a:xfrm>
            <a:off x="0" y="0"/>
            <a:ext cx="12446000" cy="6858000"/>
          </a:xfrm>
        </p:spPr>
      </p:pic>
      <p:sp>
        <p:nvSpPr>
          <p:cNvPr id="4" name="Rectangle: Rounded Corners 3">
            <a:extLst>
              <a:ext uri="{FF2B5EF4-FFF2-40B4-BE49-F238E27FC236}">
                <a16:creationId xmlns:a16="http://schemas.microsoft.com/office/drawing/2014/main" id="{AEEF7875-8764-4233-A063-DB0DF1D65B51}"/>
              </a:ext>
            </a:extLst>
          </p:cNvPr>
          <p:cNvSpPr/>
          <p:nvPr/>
        </p:nvSpPr>
        <p:spPr>
          <a:xfrm>
            <a:off x="-317500" y="4555098"/>
            <a:ext cx="6934200" cy="1281593"/>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30200" y="4674705"/>
            <a:ext cx="6146800" cy="1042378"/>
          </a:xfrm>
        </p:spPr>
        <p:txBody>
          <a:bodyPr>
            <a:noAutofit/>
          </a:bodyPr>
          <a:lstStyle/>
          <a:p>
            <a:r>
              <a:rPr lang="en-US" b="1" dirty="0"/>
              <a:t>Thank You for Feeding </a:t>
            </a:r>
            <a:br>
              <a:rPr lang="en-US" b="1" dirty="0"/>
            </a:br>
            <a:r>
              <a:rPr lang="en-US" b="1" dirty="0"/>
              <a:t>the Children of New Mexico</a:t>
            </a:r>
          </a:p>
        </p:txBody>
      </p:sp>
    </p:spTree>
    <p:extLst>
      <p:ext uri="{BB962C8B-B14F-4D97-AF65-F5344CB8AC3E}">
        <p14:creationId xmlns:p14="http://schemas.microsoft.com/office/powerpoint/2010/main" val="38041269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EB6FB-2131-403F-AC23-349702942586}"/>
              </a:ext>
            </a:extLst>
          </p:cNvPr>
          <p:cNvSpPr>
            <a:spLocks noGrp="1"/>
          </p:cNvSpPr>
          <p:nvPr>
            <p:ph type="title"/>
          </p:nvPr>
        </p:nvSpPr>
        <p:spPr/>
        <p:txBody>
          <a:bodyPr>
            <a:normAutofit/>
          </a:bodyPr>
          <a:lstStyle/>
          <a:p>
            <a:r>
              <a:rPr lang="en-US" sz="4800" b="1" dirty="0">
                <a:solidFill>
                  <a:srgbClr val="064961"/>
                </a:solidFill>
                <a:cs typeface="Aharoni" panose="02010803020104030203" pitchFamily="2" charset="-79"/>
              </a:rPr>
              <a:t>SFSP Meal Pattern</a:t>
            </a:r>
            <a:endParaRPr lang="en-US" sz="4800" b="1" dirty="0">
              <a:solidFill>
                <a:srgbClr val="064961"/>
              </a:solidFill>
            </a:endParaRPr>
          </a:p>
        </p:txBody>
      </p:sp>
      <p:pic>
        <p:nvPicPr>
          <p:cNvPr id="4" name="Picture 2" descr="Individually wrapped items are a shortcut to grab-and-go school meals">
            <a:extLst>
              <a:ext uri="{FF2B5EF4-FFF2-40B4-BE49-F238E27FC236}">
                <a16:creationId xmlns:a16="http://schemas.microsoft.com/office/drawing/2014/main" id="{3F80F59F-A5E7-43D1-BB75-D61DAC2AFAC0}"/>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683490" y="1645244"/>
            <a:ext cx="6169891" cy="356751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6" name="Picture 4" descr="October's Harvest of the Month Features 'Ulu Beef Stew : Big Island Now :  Big Island News and Information">
            <a:extLst>
              <a:ext uri="{FF2B5EF4-FFF2-40B4-BE49-F238E27FC236}">
                <a16:creationId xmlns:a16="http://schemas.microsoft.com/office/drawing/2014/main" id="{64FC7008-6364-43B1-BFAE-A5A233EB68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37566">
            <a:off x="6383473" y="2466748"/>
            <a:ext cx="5209324" cy="371050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7116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18AD6-E00A-4986-A386-F6940A828F70}"/>
              </a:ext>
            </a:extLst>
          </p:cNvPr>
          <p:cNvSpPr>
            <a:spLocks noGrp="1"/>
          </p:cNvSpPr>
          <p:nvPr>
            <p:ph type="title"/>
          </p:nvPr>
        </p:nvSpPr>
        <p:spPr/>
        <p:txBody>
          <a:bodyPr>
            <a:noAutofit/>
          </a:bodyPr>
          <a:lstStyle/>
          <a:p>
            <a:r>
              <a:rPr lang="en-US" b="1" dirty="0">
                <a:cs typeface="Calibri"/>
              </a:rPr>
              <a:t>Meal Pattern</a:t>
            </a:r>
            <a:br>
              <a:rPr lang="en-US" b="1" dirty="0">
                <a:cs typeface="Calibri"/>
              </a:rPr>
            </a:br>
            <a:r>
              <a:rPr lang="en-US" sz="3600" i="1" dirty="0">
                <a:solidFill>
                  <a:srgbClr val="064961"/>
                </a:solidFill>
                <a:cs typeface="Calibri"/>
              </a:rPr>
              <a:t>Options</a:t>
            </a:r>
            <a:endParaRPr lang="en-US" sz="3600" i="1" dirty="0">
              <a:solidFill>
                <a:srgbClr val="064961"/>
              </a:solidFill>
            </a:endParaRPr>
          </a:p>
        </p:txBody>
      </p:sp>
      <p:sp>
        <p:nvSpPr>
          <p:cNvPr id="5" name="Rectangle: Rounded Corners 4">
            <a:extLst>
              <a:ext uri="{FF2B5EF4-FFF2-40B4-BE49-F238E27FC236}">
                <a16:creationId xmlns:a16="http://schemas.microsoft.com/office/drawing/2014/main" id="{EB6ADE50-EA81-4987-ACE0-B69D838AF48A}"/>
              </a:ext>
            </a:extLst>
          </p:cNvPr>
          <p:cNvSpPr/>
          <p:nvPr/>
        </p:nvSpPr>
        <p:spPr>
          <a:xfrm>
            <a:off x="1163782" y="2102980"/>
            <a:ext cx="4618182" cy="741820"/>
          </a:xfrm>
          <a:prstGeom prst="roundRect">
            <a:avLst/>
          </a:prstGeom>
          <a:solidFill>
            <a:srgbClr val="178AB2">
              <a:alpha val="19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DDD341ED-78FF-411A-85D2-F2ACFE5D1135}"/>
              </a:ext>
            </a:extLst>
          </p:cNvPr>
          <p:cNvSpPr/>
          <p:nvPr/>
        </p:nvSpPr>
        <p:spPr>
          <a:xfrm>
            <a:off x="1163782" y="4988189"/>
            <a:ext cx="4618182" cy="741820"/>
          </a:xfrm>
          <a:prstGeom prst="roundRect">
            <a:avLst/>
          </a:prstGeom>
          <a:solidFill>
            <a:srgbClr val="178AB2">
              <a:alpha val="19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991B0DBC-A465-4BD1-BEC5-F02009947FAF}"/>
              </a:ext>
            </a:extLst>
          </p:cNvPr>
          <p:cNvSpPr/>
          <p:nvPr/>
        </p:nvSpPr>
        <p:spPr>
          <a:xfrm>
            <a:off x="1163782" y="3642290"/>
            <a:ext cx="4618182" cy="1023227"/>
          </a:xfrm>
          <a:prstGeom prst="roundRect">
            <a:avLst/>
          </a:prstGeom>
          <a:solidFill>
            <a:schemeClr val="accent4">
              <a:alpha val="1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D2D6F53-5D5C-46A0-8551-0494472F5641}"/>
              </a:ext>
            </a:extLst>
          </p:cNvPr>
          <p:cNvSpPr>
            <a:spLocks noGrp="1"/>
          </p:cNvSpPr>
          <p:nvPr>
            <p:ph idx="4294967295"/>
          </p:nvPr>
        </p:nvSpPr>
        <p:spPr>
          <a:xfrm>
            <a:off x="895783" y="1690688"/>
            <a:ext cx="5200217" cy="4775200"/>
          </a:xfrm>
        </p:spPr>
        <p:txBody>
          <a:bodyPr vert="horz" lIns="91440" tIns="45720" rIns="91440" bIns="45720" rtlCol="0" anchor="t">
            <a:noAutofit/>
          </a:bodyPr>
          <a:lstStyle/>
          <a:p>
            <a:r>
              <a:rPr lang="en-US" b="1" dirty="0">
                <a:ea typeface="+mn-lt"/>
                <a:cs typeface="+mn-lt"/>
              </a:rPr>
              <a:t>Non-School Sponsors </a:t>
            </a:r>
            <a:r>
              <a:rPr lang="en-US" dirty="0">
                <a:ea typeface="+mn-lt"/>
                <a:cs typeface="+mn-lt"/>
              </a:rPr>
              <a:t>will follow:</a:t>
            </a:r>
          </a:p>
          <a:p>
            <a:pPr lvl="1"/>
            <a:r>
              <a:rPr lang="en-US" sz="2400" dirty="0">
                <a:solidFill>
                  <a:srgbClr val="229787"/>
                </a:solidFill>
                <a:ea typeface="+mn-lt"/>
                <a:cs typeface="+mn-lt"/>
              </a:rPr>
              <a:t>Summer Food Service Program meal pattern</a:t>
            </a:r>
          </a:p>
          <a:p>
            <a:r>
              <a:rPr lang="en-US" b="1" dirty="0">
                <a:ea typeface="+mn-lt"/>
                <a:cs typeface="+mn-lt"/>
              </a:rPr>
              <a:t>School sponsors </a:t>
            </a:r>
            <a:r>
              <a:rPr lang="en-US" dirty="0">
                <a:ea typeface="+mn-lt"/>
                <a:cs typeface="+mn-lt"/>
              </a:rPr>
              <a:t>may choose to follow </a:t>
            </a:r>
            <a:r>
              <a:rPr lang="en-US" b="1" dirty="0">
                <a:ea typeface="+mn-lt"/>
                <a:cs typeface="+mn-lt"/>
              </a:rPr>
              <a:t>one</a:t>
            </a:r>
            <a:r>
              <a:rPr lang="en-US" dirty="0">
                <a:ea typeface="+mn-lt"/>
                <a:cs typeface="+mn-lt"/>
              </a:rPr>
              <a:t> of the following meal patterns:</a:t>
            </a:r>
          </a:p>
          <a:p>
            <a:pPr lvl="1"/>
            <a:r>
              <a:rPr lang="en-US" sz="2400" dirty="0">
                <a:solidFill>
                  <a:srgbClr val="229787"/>
                </a:solidFill>
                <a:ea typeface="+mn-lt"/>
                <a:cs typeface="+mn-lt"/>
              </a:rPr>
              <a:t>National School Lunch Program (NSLP) and School Breakfast Program (SBP)</a:t>
            </a:r>
          </a:p>
          <a:p>
            <a:pPr marL="457200" lvl="1" indent="0">
              <a:buNone/>
            </a:pPr>
            <a:r>
              <a:rPr lang="en-US" sz="2400" dirty="0">
                <a:solidFill>
                  <a:srgbClr val="229787"/>
                </a:solidFill>
                <a:ea typeface="+mn-lt"/>
                <a:cs typeface="+mn-lt"/>
              </a:rPr>
              <a:t>                       -or-</a:t>
            </a:r>
            <a:endParaRPr lang="en-US" sz="2400" dirty="0">
              <a:ea typeface="+mn-lt"/>
              <a:cs typeface="+mn-lt"/>
            </a:endParaRPr>
          </a:p>
          <a:p>
            <a:pPr lvl="1"/>
            <a:r>
              <a:rPr lang="en-US" sz="2400" dirty="0">
                <a:solidFill>
                  <a:srgbClr val="229787"/>
                </a:solidFill>
                <a:ea typeface="+mn-lt"/>
                <a:cs typeface="+mn-lt"/>
              </a:rPr>
              <a:t>Summer Food Service Program</a:t>
            </a:r>
            <a:endParaRPr lang="en-US" sz="2400" dirty="0">
              <a:ea typeface="+mn-lt"/>
              <a:cs typeface="+mn-lt"/>
            </a:endParaRPr>
          </a:p>
        </p:txBody>
      </p:sp>
      <p:pic>
        <p:nvPicPr>
          <p:cNvPr id="9" name="Picture 8" descr="A hand holding a bowl of berries&#10;&#10;Description automatically generated with low confidence">
            <a:extLst>
              <a:ext uri="{FF2B5EF4-FFF2-40B4-BE49-F238E27FC236}">
                <a16:creationId xmlns:a16="http://schemas.microsoft.com/office/drawing/2014/main" id="{583D239A-7D5D-4D57-A3E3-FB506411A876}"/>
              </a:ext>
            </a:extLst>
          </p:cNvPr>
          <p:cNvPicPr>
            <a:picLocks noChangeAspect="1"/>
          </p:cNvPicPr>
          <p:nvPr/>
        </p:nvPicPr>
        <p:blipFill rotWithShape="1">
          <a:blip r:embed="rId2"/>
          <a:srcRect l="31106" r="22020"/>
          <a:stretch/>
        </p:blipFill>
        <p:spPr>
          <a:xfrm>
            <a:off x="6588598" y="494273"/>
            <a:ext cx="5714238" cy="685714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256022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472" y="182639"/>
            <a:ext cx="10515600" cy="1325563"/>
          </a:xfrm>
        </p:spPr>
        <p:txBody>
          <a:bodyPr>
            <a:normAutofit/>
          </a:bodyPr>
          <a:lstStyle/>
          <a:p>
            <a:r>
              <a:rPr lang="en-US" b="1" dirty="0">
                <a:cs typeface="Calibri"/>
              </a:rPr>
              <a:t>Breakfast</a:t>
            </a:r>
            <a:r>
              <a:rPr lang="en-US" dirty="0">
                <a:cs typeface="Calibri"/>
              </a:rPr>
              <a:t> </a:t>
            </a:r>
          </a:p>
        </p:txBody>
      </p:sp>
      <p:sp>
        <p:nvSpPr>
          <p:cNvPr id="3" name="Content Placeholder 2"/>
          <p:cNvSpPr>
            <a:spLocks noGrp="1"/>
          </p:cNvSpPr>
          <p:nvPr>
            <p:ph idx="4294967295"/>
          </p:nvPr>
        </p:nvSpPr>
        <p:spPr>
          <a:xfrm>
            <a:off x="105634" y="1171575"/>
            <a:ext cx="6708775" cy="5195888"/>
          </a:xfrm>
        </p:spPr>
        <p:txBody>
          <a:bodyPr vert="horz" lIns="91440" tIns="45720" rIns="91440" bIns="45720" rtlCol="0" anchor="t">
            <a:noAutofit/>
          </a:bodyPr>
          <a:lstStyle/>
          <a:p>
            <a:pPr marL="457200" lvl="1" indent="0">
              <a:buNone/>
            </a:pPr>
            <a:r>
              <a:rPr lang="en-US" sz="2800" b="1" dirty="0">
                <a:solidFill>
                  <a:srgbClr val="229787"/>
                </a:solidFill>
                <a:cs typeface="Arial"/>
              </a:rPr>
              <a:t>Milk (fluid, pasteurized)</a:t>
            </a:r>
            <a:endParaRPr lang="en-US" sz="2800" dirty="0">
              <a:solidFill>
                <a:srgbClr val="229787"/>
              </a:solidFill>
              <a:cs typeface="Arial" panose="020B0604020202020204" pitchFamily="34" charset="0"/>
            </a:endParaRPr>
          </a:p>
          <a:p>
            <a:pPr lvl="2"/>
            <a:r>
              <a:rPr lang="en-US" sz="2400" dirty="0">
                <a:solidFill>
                  <a:srgbClr val="229787"/>
                </a:solidFill>
                <a:cs typeface="Arial" panose="020B0604020202020204" pitchFamily="34" charset="0"/>
              </a:rPr>
              <a:t>1 cup or ½ pint</a:t>
            </a:r>
          </a:p>
          <a:p>
            <a:pPr lvl="3">
              <a:buClr>
                <a:srgbClr val="B12524"/>
              </a:buClr>
              <a:buFont typeface="Arial" panose="020B0604020202020204" pitchFamily="34" charset="0"/>
              <a:buChar char="•"/>
            </a:pPr>
            <a:r>
              <a:rPr lang="en-US" sz="2200" dirty="0">
                <a:solidFill>
                  <a:srgbClr val="229787"/>
                </a:solidFill>
                <a:cs typeface="Arial"/>
              </a:rPr>
              <a:t>All fat content, flavored or unflavored milk reimbursable</a:t>
            </a:r>
          </a:p>
          <a:p>
            <a:pPr lvl="3">
              <a:buClr>
                <a:srgbClr val="B12524"/>
              </a:buClr>
              <a:buFont typeface="Arial" panose="020B0604020202020204" pitchFamily="34" charset="0"/>
              <a:buChar char="•"/>
            </a:pPr>
            <a:r>
              <a:rPr lang="en-US" sz="2200" dirty="0">
                <a:solidFill>
                  <a:srgbClr val="229787"/>
                </a:solidFill>
                <a:cs typeface="Arial"/>
              </a:rPr>
              <a:t>1% or Non-Fat Unflavored (recommended)</a:t>
            </a:r>
          </a:p>
          <a:p>
            <a:pPr lvl="3">
              <a:buClr>
                <a:srgbClr val="B12524"/>
              </a:buClr>
              <a:buFont typeface="Arial" panose="020B0604020202020204" pitchFamily="34" charset="0"/>
              <a:buChar char="•"/>
            </a:pPr>
            <a:r>
              <a:rPr lang="en-US" sz="2200" dirty="0">
                <a:solidFill>
                  <a:srgbClr val="229787"/>
                </a:solidFill>
                <a:cs typeface="Arial"/>
              </a:rPr>
              <a:t>No substitutes for fluid milk such as cheese, yogurt, or other dairy products</a:t>
            </a:r>
          </a:p>
          <a:p>
            <a:pPr marL="457200" lvl="1" indent="0">
              <a:buNone/>
            </a:pPr>
            <a:r>
              <a:rPr lang="en-US" sz="2800" b="1" dirty="0">
                <a:solidFill>
                  <a:srgbClr val="229787"/>
                </a:solidFill>
                <a:cs typeface="Arial" panose="020B0604020202020204" pitchFamily="34" charset="0"/>
              </a:rPr>
              <a:t>Vegetable and/or Fruit</a:t>
            </a:r>
            <a:endParaRPr lang="en-US" sz="2800" dirty="0">
              <a:solidFill>
                <a:srgbClr val="229787"/>
              </a:solidFill>
              <a:cs typeface="Arial" panose="020B0604020202020204" pitchFamily="34" charset="0"/>
            </a:endParaRPr>
          </a:p>
          <a:p>
            <a:pPr lvl="2"/>
            <a:r>
              <a:rPr lang="en-US" sz="2400" dirty="0">
                <a:solidFill>
                  <a:srgbClr val="229787"/>
                </a:solidFill>
                <a:cs typeface="Arial" panose="020B0604020202020204" pitchFamily="34" charset="0"/>
              </a:rPr>
              <a:t>½ cup </a:t>
            </a:r>
          </a:p>
          <a:p>
            <a:pPr marL="457200" lvl="1" indent="0">
              <a:buNone/>
            </a:pPr>
            <a:r>
              <a:rPr lang="en-US" sz="2800" b="1" dirty="0">
                <a:solidFill>
                  <a:srgbClr val="229787"/>
                </a:solidFill>
                <a:cs typeface="Arial" panose="020B0604020202020204" pitchFamily="34" charset="0"/>
              </a:rPr>
              <a:t>Grains</a:t>
            </a:r>
          </a:p>
          <a:p>
            <a:pPr lvl="2"/>
            <a:r>
              <a:rPr lang="en-US" sz="2200" dirty="0">
                <a:solidFill>
                  <a:srgbClr val="229787"/>
                </a:solidFill>
                <a:cs typeface="Arial" panose="020B0604020202020204" pitchFamily="34" charset="0"/>
              </a:rPr>
              <a:t>1 serving/1 oz equivalent</a:t>
            </a:r>
          </a:p>
          <a:p>
            <a:pPr lvl="2"/>
            <a:r>
              <a:rPr lang="en-US" sz="2200" dirty="0">
                <a:solidFill>
                  <a:srgbClr val="229787"/>
                </a:solidFill>
                <a:cs typeface="Arial" panose="020B0604020202020204" pitchFamily="34" charset="0"/>
              </a:rPr>
              <a:t>Whole Grain-Rich/Enriched</a:t>
            </a:r>
            <a:r>
              <a:rPr lang="en-US" sz="2800" b="1" dirty="0">
                <a:solidFill>
                  <a:srgbClr val="229787"/>
                </a:solidFill>
                <a:cs typeface="Arial" panose="020B0604020202020204" pitchFamily="34" charset="0"/>
              </a:rPr>
              <a:t>	</a:t>
            </a:r>
          </a:p>
          <a:p>
            <a:pPr marL="457200" lvl="1" indent="0">
              <a:buNone/>
            </a:pPr>
            <a:r>
              <a:rPr lang="en-US" sz="2800" b="1" dirty="0">
                <a:solidFill>
                  <a:srgbClr val="229787"/>
                </a:solidFill>
                <a:cs typeface="Arial" panose="020B0604020202020204" pitchFamily="34" charset="0"/>
              </a:rPr>
              <a:t>Meat/Meat Alternate (Optional)</a:t>
            </a:r>
          </a:p>
          <a:p>
            <a:pPr marL="457200" lvl="1" indent="0">
              <a:buNone/>
            </a:pPr>
            <a:endParaRPr lang="en-US" dirty="0">
              <a:latin typeface="Arial" panose="020B0604020202020204" pitchFamily="34" charset="0"/>
              <a:cs typeface="Arial" panose="020B0604020202020204" pitchFamily="34" charset="0"/>
            </a:endParaRPr>
          </a:p>
        </p:txBody>
      </p:sp>
      <p:pic>
        <p:nvPicPr>
          <p:cNvPr id="2054" name="Picture 6">
            <a:extLst>
              <a:ext uri="{FF2B5EF4-FFF2-40B4-BE49-F238E27FC236}">
                <a16:creationId xmlns:a16="http://schemas.microsoft.com/office/drawing/2014/main" id="{8D7C953A-ABE7-4548-8191-3A563ACD92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01968">
            <a:off x="6954493" y="3300551"/>
            <a:ext cx="4166064" cy="285035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8CD35132-39E9-498C-AFDA-4BA793FA97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860"/>
          <a:stretch/>
        </p:blipFill>
        <p:spPr bwMode="auto">
          <a:xfrm rot="701968">
            <a:off x="7686534" y="811349"/>
            <a:ext cx="4166064" cy="273247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16592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9F2E8A-204D-451B-82FB-D3DF89342B28}"/>
              </a:ext>
            </a:extLst>
          </p:cNvPr>
          <p:cNvSpPr>
            <a:spLocks noGrp="1"/>
          </p:cNvSpPr>
          <p:nvPr>
            <p:ph idx="4294967295"/>
          </p:nvPr>
        </p:nvSpPr>
        <p:spPr>
          <a:xfrm>
            <a:off x="0" y="1825625"/>
            <a:ext cx="5591175" cy="4351338"/>
          </a:xfrm>
        </p:spPr>
        <p:txBody>
          <a:bodyPr vert="horz" lIns="91440" tIns="45720" rIns="91440" bIns="45720" rtlCol="0" anchor="t">
            <a:normAutofit/>
          </a:bodyPr>
          <a:lstStyle/>
          <a:p>
            <a:pPr marL="457200" lvl="1" indent="0">
              <a:spcBef>
                <a:spcPts val="200"/>
              </a:spcBef>
              <a:spcAft>
                <a:spcPts val="400"/>
              </a:spcAft>
              <a:buNone/>
            </a:pPr>
            <a:endParaRPr lang="en-US" dirty="0">
              <a:latin typeface="Century Gothic"/>
              <a:cs typeface="Calibri"/>
            </a:endParaRPr>
          </a:p>
          <a:p>
            <a:pPr marL="457200" lvl="1" indent="0">
              <a:spcBef>
                <a:spcPts val="200"/>
              </a:spcBef>
              <a:spcAft>
                <a:spcPts val="400"/>
              </a:spcAft>
              <a:buNone/>
            </a:pPr>
            <a:endParaRPr lang="en-US" dirty="0">
              <a:latin typeface="Century Gothic"/>
              <a:cs typeface="Calibri"/>
            </a:endParaRPr>
          </a:p>
        </p:txBody>
      </p:sp>
      <p:pic>
        <p:nvPicPr>
          <p:cNvPr id="5" name="Picture 4">
            <a:extLst>
              <a:ext uri="{FF2B5EF4-FFF2-40B4-BE49-F238E27FC236}">
                <a16:creationId xmlns:a16="http://schemas.microsoft.com/office/drawing/2014/main" id="{10799BB7-D7B4-4F50-9599-E609872B907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26" b="49761"/>
          <a:stretch/>
        </p:blipFill>
        <p:spPr>
          <a:xfrm>
            <a:off x="993507" y="846670"/>
            <a:ext cx="9865230" cy="6011329"/>
          </a:xfrm>
          <a:prstGeom prst="rect">
            <a:avLst/>
          </a:prstGeom>
        </p:spPr>
      </p:pic>
      <p:sp>
        <p:nvSpPr>
          <p:cNvPr id="8" name="Title 1">
            <a:extLst>
              <a:ext uri="{FF2B5EF4-FFF2-40B4-BE49-F238E27FC236}">
                <a16:creationId xmlns:a16="http://schemas.microsoft.com/office/drawing/2014/main" id="{C586C2B2-7A5A-449D-AACA-7A56D4840B9E}"/>
              </a:ext>
            </a:extLst>
          </p:cNvPr>
          <p:cNvSpPr txBox="1">
            <a:spLocks/>
          </p:cNvSpPr>
          <p:nvPr/>
        </p:nvSpPr>
        <p:spPr>
          <a:xfrm>
            <a:off x="2009775" y="183890"/>
            <a:ext cx="10515600" cy="1325563"/>
          </a:xfrm>
          <a:prstGeom prst="rect">
            <a:avLst/>
          </a:prstGeom>
          <a:noFill/>
          <a:ln>
            <a:noFill/>
          </a:ln>
        </p:spPr>
        <p:txBody>
          <a:bodyPr spcFirstLastPara="1" vert="horz" wrap="square" lIns="91425" tIns="45700" rIns="91425" bIns="45700" rtlCol="0" anchor="ctr" anchorCtr="0">
            <a:normAutofit/>
          </a:bodyPr>
          <a:lstStyle>
            <a:lvl1pPr lvl="0" algn="l" defTabSz="914400" rtl="0" eaLnBrk="1" latinLnBrk="0" hangingPunct="1">
              <a:lnSpc>
                <a:spcPct val="90000"/>
              </a:lnSpc>
              <a:spcBef>
                <a:spcPts val="0"/>
              </a:spcBef>
              <a:spcAft>
                <a:spcPts val="0"/>
              </a:spcAft>
              <a:buClr>
                <a:srgbClr val="B12524"/>
              </a:buClr>
              <a:buSzPts val="1800"/>
              <a:buNone/>
              <a:defRPr sz="4000" b="0" kern="1200">
                <a:solidFill>
                  <a:srgbClr val="B12524"/>
                </a:solidFill>
                <a:latin typeface="+mn-lt"/>
                <a:ea typeface="+mj-ea"/>
                <a:cs typeface="+mj-c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b="1" dirty="0">
                <a:cs typeface="Calibri"/>
              </a:rPr>
              <a:t>Low-Sugar Cereals </a:t>
            </a:r>
            <a:r>
              <a:rPr lang="en-US" b="1" i="1" dirty="0">
                <a:solidFill>
                  <a:srgbClr val="064961"/>
                </a:solidFill>
                <a:cs typeface="Calibri"/>
              </a:rPr>
              <a:t>(Recommended)</a:t>
            </a:r>
            <a:br>
              <a:rPr lang="en-US" b="1" i="1" dirty="0">
                <a:solidFill>
                  <a:srgbClr val="064961"/>
                </a:solidFill>
                <a:cs typeface="Calibri"/>
              </a:rPr>
            </a:br>
            <a:endParaRPr lang="en-US" b="1" i="1" dirty="0">
              <a:solidFill>
                <a:srgbClr val="064961"/>
              </a:solidFill>
              <a:cs typeface="Calibri"/>
            </a:endParaRPr>
          </a:p>
        </p:txBody>
      </p:sp>
    </p:spTree>
    <p:extLst>
      <p:ext uri="{BB962C8B-B14F-4D97-AF65-F5344CB8AC3E}">
        <p14:creationId xmlns:p14="http://schemas.microsoft.com/office/powerpoint/2010/main" val="24265164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79AB9-C6AA-4312-BCD1-A71E87056AE5}"/>
              </a:ext>
            </a:extLst>
          </p:cNvPr>
          <p:cNvSpPr>
            <a:spLocks noGrp="1"/>
          </p:cNvSpPr>
          <p:nvPr>
            <p:ph type="title"/>
          </p:nvPr>
        </p:nvSpPr>
        <p:spPr>
          <a:xfrm>
            <a:off x="1676400" y="183890"/>
            <a:ext cx="10515600" cy="1325563"/>
          </a:xfrm>
        </p:spPr>
        <p:txBody>
          <a:bodyPr/>
          <a:lstStyle/>
          <a:p>
            <a:r>
              <a:rPr lang="en-US" b="1" dirty="0">
                <a:cs typeface="Calibri"/>
              </a:rPr>
              <a:t>Low-Sugar Cereals </a:t>
            </a:r>
            <a:r>
              <a:rPr lang="en-US" b="1" i="1" dirty="0">
                <a:solidFill>
                  <a:srgbClr val="064961"/>
                </a:solidFill>
                <a:cs typeface="Calibri"/>
              </a:rPr>
              <a:t>(Recommended)</a:t>
            </a:r>
            <a:br>
              <a:rPr lang="en-US" b="1" i="1" dirty="0">
                <a:solidFill>
                  <a:srgbClr val="064961"/>
                </a:solidFill>
                <a:cs typeface="Calibri"/>
              </a:rPr>
            </a:br>
            <a:endParaRPr lang="en-US" b="1" i="1" dirty="0">
              <a:solidFill>
                <a:srgbClr val="064961"/>
              </a:solidFill>
              <a:cs typeface="Calibri"/>
            </a:endParaRPr>
          </a:p>
        </p:txBody>
      </p:sp>
      <p:pic>
        <p:nvPicPr>
          <p:cNvPr id="7" name="Picture 6">
            <a:extLst>
              <a:ext uri="{FF2B5EF4-FFF2-40B4-BE49-F238E27FC236}">
                <a16:creationId xmlns:a16="http://schemas.microsoft.com/office/drawing/2014/main" id="{298B8CB2-76E5-436F-9D6E-1DA7C99019A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0409"/>
          <a:stretch/>
        </p:blipFill>
        <p:spPr>
          <a:xfrm>
            <a:off x="1177695" y="846671"/>
            <a:ext cx="9542186" cy="5991185"/>
          </a:xfrm>
          <a:prstGeom prst="rect">
            <a:avLst/>
          </a:prstGeom>
        </p:spPr>
      </p:pic>
    </p:spTree>
    <p:extLst>
      <p:ext uri="{BB962C8B-B14F-4D97-AF65-F5344CB8AC3E}">
        <p14:creationId xmlns:p14="http://schemas.microsoft.com/office/powerpoint/2010/main" val="21937755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ECD_Presentation_template" id="{A59C2A28-A54F-E841-916C-2206BAC504D2}" vid="{1AF73A36-E511-7245-A020-3B69A73EEA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Notes xmlns="1d4c4705-e3fc-4088-bba0-4b35d52be7d4" xsi:nil="true"/>
    <TaxCatchAll xmlns="2c38b65d-5a07-491d-a170-02292b3b8e60" xsi:nil="true"/>
    <lcf76f155ced4ddcb4097134ff3c332f xmlns="1d4c4705-e3fc-4088-bba0-4b35d52be7d4">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DA1E017B6EC3F4397DA8617428230A5" ma:contentTypeVersion="15" ma:contentTypeDescription="Create a new document." ma:contentTypeScope="" ma:versionID="fcaeabe1bf7efec3b2243a841ebca727">
  <xsd:schema xmlns:xsd="http://www.w3.org/2001/XMLSchema" xmlns:xs="http://www.w3.org/2001/XMLSchema" xmlns:p="http://schemas.microsoft.com/office/2006/metadata/properties" xmlns:ns2="2c38b65d-5a07-491d-a170-02292b3b8e60" xmlns:ns3="1d4c4705-e3fc-4088-bba0-4b35d52be7d4" targetNamespace="http://schemas.microsoft.com/office/2006/metadata/properties" ma:root="true" ma:fieldsID="dbcb55b3ac1cba6a73954514dbe30205" ns2:_="" ns3:_="">
    <xsd:import namespace="2c38b65d-5a07-491d-a170-02292b3b8e60"/>
    <xsd:import namespace="1d4c4705-e3fc-4088-bba0-4b35d52be7d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Notes"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38b65d-5a07-491d-a170-02292b3b8e6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10bbf41-8424-4f7f-988f-2ddf88b5ee04}" ma:internalName="TaxCatchAll" ma:showField="CatchAllData" ma:web="2c38b65d-5a07-491d-a170-02292b3b8e6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d4c4705-e3fc-4088-bba0-4b35d52be7d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Notes" ma:index="18" nillable="true" ma:displayName="Notes" ma:format="Dropdown" ma:internalName="Notes">
      <xsd:simpleType>
        <xsd:restriction base="dms:Text">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fdcca1d-aa7a-4aa4-88bd-88f0d812d4a1"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EFB434F-13C4-4C93-A920-A373A1F3A0F6}">
  <ds:schemaRefs>
    <ds:schemaRef ds:uri="http://schemas.microsoft.com/office/2006/documentManagement/types"/>
    <ds:schemaRef ds:uri="http://purl.org/dc/dcmitype/"/>
    <ds:schemaRef ds:uri="http://www.w3.org/XML/1998/namespace"/>
    <ds:schemaRef ds:uri="http://schemas.microsoft.com/office/2006/metadata/properties"/>
    <ds:schemaRef ds:uri="http://purl.org/dc/elements/1.1/"/>
    <ds:schemaRef ds:uri="http://purl.org/dc/terms/"/>
    <ds:schemaRef ds:uri="2d7f9b49-f91d-442a-acdb-34fc3339f852"/>
    <ds:schemaRef ds:uri="http://schemas.microsoft.com/office/infopath/2007/PartnerControls"/>
    <ds:schemaRef ds:uri="http://schemas.openxmlformats.org/package/2006/metadata/core-properties"/>
    <ds:schemaRef ds:uri="e9b792a8-ef08-44af-abcc-f7f1654f7a49"/>
    <ds:schemaRef ds:uri="1d4c4705-e3fc-4088-bba0-4b35d52be7d4"/>
    <ds:schemaRef ds:uri="2c38b65d-5a07-491d-a170-02292b3b8e60"/>
  </ds:schemaRefs>
</ds:datastoreItem>
</file>

<file path=customXml/itemProps2.xml><?xml version="1.0" encoding="utf-8"?>
<ds:datastoreItem xmlns:ds="http://schemas.openxmlformats.org/officeDocument/2006/customXml" ds:itemID="{9CB79B02-31CA-4E15-B011-B9E05B713B8E}">
  <ds:schemaRefs>
    <ds:schemaRef ds:uri="http://schemas.microsoft.com/sharepoint/v3/contenttype/forms"/>
  </ds:schemaRefs>
</ds:datastoreItem>
</file>

<file path=customXml/itemProps3.xml><?xml version="1.0" encoding="utf-8"?>
<ds:datastoreItem xmlns:ds="http://schemas.openxmlformats.org/officeDocument/2006/customXml" ds:itemID="{22D3480E-B6DE-46B2-B5A2-DE8979CD7705}"/>
</file>

<file path=docProps/app.xml><?xml version="1.0" encoding="utf-8"?>
<Properties xmlns="http://schemas.openxmlformats.org/officeDocument/2006/extended-properties" xmlns:vt="http://schemas.openxmlformats.org/officeDocument/2006/docPropsVTypes">
  <Template/>
  <TotalTime>1614</TotalTime>
  <Words>2449</Words>
  <Application>Microsoft Office PowerPoint</Application>
  <PresentationFormat>Widescreen</PresentationFormat>
  <Paragraphs>345</Paragraphs>
  <Slides>49</Slides>
  <Notes>23</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Office Theme</vt:lpstr>
      <vt:lpstr>Early Childhood Education and Care Department </vt:lpstr>
      <vt:lpstr>    SFSP Meal Pattern Requirements</vt:lpstr>
      <vt:lpstr>Training Agenda</vt:lpstr>
      <vt:lpstr>2020-2025 Dietary  Guidelines for Americans</vt:lpstr>
      <vt:lpstr>SFSP Meal Pattern</vt:lpstr>
      <vt:lpstr>Meal Pattern Options</vt:lpstr>
      <vt:lpstr>Breakfast </vt:lpstr>
      <vt:lpstr>PowerPoint Presentation</vt:lpstr>
      <vt:lpstr>Low-Sugar Cereals (Recommended) </vt:lpstr>
      <vt:lpstr>Breakfast Total milk waste increased 12% when juice offered</vt:lpstr>
      <vt:lpstr>Lunch/Supper</vt:lpstr>
      <vt:lpstr>Dried Fruits/Leafy Vegetables SFSP Meal Pattern Crediting Only</vt:lpstr>
      <vt:lpstr>Hominy</vt:lpstr>
      <vt:lpstr>Creditable Meat Products Dried Meat, Poultry, Seafood</vt:lpstr>
      <vt:lpstr>Packaged Luncheon Meats</vt:lpstr>
      <vt:lpstr>PowerPoint Presentation</vt:lpstr>
      <vt:lpstr>PowerPoint Presentation</vt:lpstr>
      <vt:lpstr>PowerPoint Presentation</vt:lpstr>
      <vt:lpstr>Snack</vt:lpstr>
      <vt:lpstr>Planning for the Meal Service</vt:lpstr>
      <vt:lpstr>Cycle Menus </vt:lpstr>
      <vt:lpstr>What Foods Should Be Served?</vt:lpstr>
      <vt:lpstr>Great Resource – Creditable Foods </vt:lpstr>
      <vt:lpstr>Summer Food, Summer Moves Recipes</vt:lpstr>
      <vt:lpstr>PowerPoint Presentation</vt:lpstr>
      <vt:lpstr>PowerPoint Presentation</vt:lpstr>
      <vt:lpstr>Consolidated Appropriations Act, 2021:  Child Nutrition Programs - SFSP 06-2021</vt:lpstr>
      <vt:lpstr>Offer Versus Serve SFSP 01-2019 - Schools Only</vt:lpstr>
      <vt:lpstr>Local Foods/Farm to Summer SFSP 06-2017</vt:lpstr>
      <vt:lpstr>Modifications to Accommodate Disabilities SFSP 10-2017</vt:lpstr>
      <vt:lpstr>    Hot Summer, More Water!    </vt:lpstr>
      <vt:lpstr>USDA Foods 2022</vt:lpstr>
      <vt:lpstr>USDA Foods  - American Cheese 100018-American, Yellow, Sliced</vt:lpstr>
      <vt:lpstr>USDA Foods- Ham, 97% Fat Free 100187—Cooked, Sliced</vt:lpstr>
      <vt:lpstr>USDA Foods- Chicken 100101—Cooked, Diced, Frozen</vt:lpstr>
      <vt:lpstr>USDA Foods- Fruits </vt:lpstr>
      <vt:lpstr>Food Safety Resources</vt:lpstr>
      <vt:lpstr>PowerPoint Presentation</vt:lpstr>
      <vt:lpstr>PowerPoint Presentation</vt:lpstr>
      <vt:lpstr>PowerPoint Presentation</vt:lpstr>
      <vt:lpstr> Food Safety Packaging &amp; Temperatures </vt:lpstr>
      <vt:lpstr>Packaging</vt:lpstr>
      <vt:lpstr>Transporting Food Safely</vt:lpstr>
      <vt:lpstr>Storing Food Safely</vt:lpstr>
      <vt:lpstr>Nutrition Education Resources</vt:lpstr>
      <vt:lpstr>PowerPoint Presentation</vt:lpstr>
      <vt:lpstr>Spanish Materials Available from Team Nutrition</vt:lpstr>
      <vt:lpstr>Nutrition Education and Training (NET) Team</vt:lpstr>
      <vt:lpstr>Thank You for Feeding  the Children of New Mexico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Andrea Neal</dc:creator>
  <cp:lastModifiedBy>Martinez, Sonya, ECECD</cp:lastModifiedBy>
  <cp:revision>369</cp:revision>
  <dcterms:created xsi:type="dcterms:W3CDTF">2020-09-09T17:51:13Z</dcterms:created>
  <dcterms:modified xsi:type="dcterms:W3CDTF">2022-03-09T17:25:22Z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0x010100BDA1E017B6EC3F4397DA8617428230A5</vt:lpwstr>
  </property>
  <property fmtid="{D5CDD505-2E9C-101B-9397-08002B2CF9AE}" pid="3" name="MediaServiceImageTags">
    <vt:lpwstr/>
  </property>
</Properties>
</file>