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1134" r:id="rId5"/>
    <p:sldId id="1143" r:id="rId6"/>
    <p:sldId id="638" r:id="rId7"/>
    <p:sldId id="1139" r:id="rId8"/>
    <p:sldId id="695" r:id="rId9"/>
    <p:sldId id="1141" r:id="rId10"/>
    <p:sldId id="1142" r:id="rId11"/>
    <p:sldId id="1146" r:id="rId12"/>
    <p:sldId id="715" r:id="rId13"/>
    <p:sldId id="1144" r:id="rId14"/>
    <p:sldId id="1145" r:id="rId15"/>
    <p:sldId id="1148" r:id="rId16"/>
    <p:sldId id="1149" r:id="rId17"/>
    <p:sldId id="1147"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A08D87-FB72-68DF-2803-EA8EFFC184F1}" name="Martinez, Sonya, ECECD" initials="MSE" userId="S::Sonya.Martinez@ececd.nm.gov::e6b95576-380d-47ff-b4cf-e474876bf9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961"/>
    <a:srgbClr val="EF8D4B"/>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2000" autoAdjust="0"/>
  </p:normalViewPr>
  <p:slideViewPr>
    <p:cSldViewPr snapToGrid="0">
      <p:cViewPr varScale="1">
        <p:scale>
          <a:sx n="69" d="100"/>
          <a:sy n="69" d="100"/>
        </p:scale>
        <p:origin x="1652" y="48"/>
      </p:cViewPr>
      <p:guideLst/>
    </p:cSldViewPr>
  </p:slideViewPr>
  <p:notesTextViewPr>
    <p:cViewPr>
      <p:scale>
        <a:sx n="1" d="1"/>
        <a:sy n="1" d="1"/>
      </p:scale>
      <p:origin x="0" y="0"/>
    </p:cViewPr>
  </p:notesTextViewPr>
  <p:sorterViewPr>
    <p:cViewPr varScale="1">
      <p:scale>
        <a:sx n="100" d="100"/>
        <a:sy n="100" d="100"/>
      </p:scale>
      <p:origin x="0" y="-3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BDBE6-E037-47A4-9404-D9BC5B2E4CE0}" type="doc">
      <dgm:prSet loTypeId="urn:microsoft.com/office/officeart/2005/8/layout/vList2" loCatId="list" qsTypeId="urn:microsoft.com/office/officeart/2005/8/quickstyle/simple5" qsCatId="simple" csTypeId="urn:microsoft.com/office/officeart/2005/8/colors/accent3_2" csCatId="accent3"/>
      <dgm:spPr/>
      <dgm:t>
        <a:bodyPr/>
        <a:lstStyle/>
        <a:p>
          <a:endParaRPr lang="en-US"/>
        </a:p>
      </dgm:t>
    </dgm:pt>
    <dgm:pt modelId="{4A7012C5-8A13-4031-B010-8FD39ADA05CB}">
      <dgm:prSet/>
      <dgm:spPr/>
      <dgm:t>
        <a:bodyPr/>
        <a:lstStyle/>
        <a:p>
          <a:r>
            <a:rPr lang="en-US" dirty="0">
              <a:solidFill>
                <a:schemeClr val="tx1"/>
              </a:solidFill>
            </a:rPr>
            <a:t>New Site means a site which did not participate in the program in the prior year.</a:t>
          </a:r>
        </a:p>
      </dgm:t>
    </dgm:pt>
    <dgm:pt modelId="{2DF26F6A-EFA4-4528-B807-C9CC149669E9}" type="parTrans" cxnId="{A04F6D10-E82F-464B-AFA1-0430557EF382}">
      <dgm:prSet/>
      <dgm:spPr/>
      <dgm:t>
        <a:bodyPr/>
        <a:lstStyle/>
        <a:p>
          <a:endParaRPr lang="en-US"/>
        </a:p>
      </dgm:t>
    </dgm:pt>
    <dgm:pt modelId="{65A532E2-7624-4258-9620-7BFABFA6D592}" type="sibTrans" cxnId="{A04F6D10-E82F-464B-AFA1-0430557EF382}">
      <dgm:prSet/>
      <dgm:spPr/>
      <dgm:t>
        <a:bodyPr/>
        <a:lstStyle/>
        <a:p>
          <a:endParaRPr lang="en-US"/>
        </a:p>
      </dgm:t>
    </dgm:pt>
    <dgm:pt modelId="{BDE8F1C7-0257-4081-A575-F4983A144513}">
      <dgm:prSet/>
      <dgm:spPr/>
      <dgm:t>
        <a:bodyPr/>
        <a:lstStyle/>
        <a:p>
          <a:r>
            <a:rPr lang="en-US" dirty="0">
              <a:solidFill>
                <a:schemeClr val="tx1"/>
              </a:solidFill>
            </a:rPr>
            <a:t>Sites switching from congregate meal service to non-congregate in summer 2024, are considered new sites</a:t>
          </a:r>
          <a:r>
            <a:rPr lang="en-US" dirty="0"/>
            <a:t>.</a:t>
          </a:r>
        </a:p>
      </dgm:t>
    </dgm:pt>
    <dgm:pt modelId="{684FED39-D2C9-4612-AB1C-C9E2EFC39D90}" type="parTrans" cxnId="{98E6DD6E-C666-4625-A14C-4AB744E437D1}">
      <dgm:prSet/>
      <dgm:spPr/>
      <dgm:t>
        <a:bodyPr/>
        <a:lstStyle/>
        <a:p>
          <a:endParaRPr lang="en-US"/>
        </a:p>
      </dgm:t>
    </dgm:pt>
    <dgm:pt modelId="{CD923A33-47F1-4F11-B945-734E956913CB}" type="sibTrans" cxnId="{98E6DD6E-C666-4625-A14C-4AB744E437D1}">
      <dgm:prSet/>
      <dgm:spPr/>
      <dgm:t>
        <a:bodyPr/>
        <a:lstStyle/>
        <a:p>
          <a:endParaRPr lang="en-US"/>
        </a:p>
      </dgm:t>
    </dgm:pt>
    <dgm:pt modelId="{C6154B33-CE0C-4FA4-A4C0-20002EF213E3}">
      <dgm:prSet/>
      <dgm:spPr/>
      <dgm:t>
        <a:bodyPr/>
        <a:lstStyle/>
        <a:p>
          <a:r>
            <a:rPr lang="en-US" dirty="0">
              <a:solidFill>
                <a:schemeClr val="tx1"/>
              </a:solidFill>
            </a:rPr>
            <a:t>Sites switching from congregate meal service to operating a hybrid site (operating congregate and non-congregate meals service at the same site) are considered new sites</a:t>
          </a:r>
        </a:p>
      </dgm:t>
    </dgm:pt>
    <dgm:pt modelId="{FFCCE019-72BB-4173-BC08-EA79B998AA0A}" type="parTrans" cxnId="{97CE4056-7428-44D1-8871-61FE37FD533C}">
      <dgm:prSet/>
      <dgm:spPr/>
      <dgm:t>
        <a:bodyPr/>
        <a:lstStyle/>
        <a:p>
          <a:endParaRPr lang="en-US"/>
        </a:p>
      </dgm:t>
    </dgm:pt>
    <dgm:pt modelId="{0C5A4FC8-E1AE-4D70-B9E6-54054CDCB967}" type="sibTrans" cxnId="{97CE4056-7428-44D1-8871-61FE37FD533C}">
      <dgm:prSet/>
      <dgm:spPr/>
      <dgm:t>
        <a:bodyPr/>
        <a:lstStyle/>
        <a:p>
          <a:endParaRPr lang="en-US"/>
        </a:p>
      </dgm:t>
    </dgm:pt>
    <dgm:pt modelId="{53D05915-5EC9-40B4-81E9-C390D985CA54}" type="pres">
      <dgm:prSet presAssocID="{C67BDBE6-E037-47A4-9404-D9BC5B2E4CE0}" presName="linear" presStyleCnt="0">
        <dgm:presLayoutVars>
          <dgm:animLvl val="lvl"/>
          <dgm:resizeHandles val="exact"/>
        </dgm:presLayoutVars>
      </dgm:prSet>
      <dgm:spPr/>
    </dgm:pt>
    <dgm:pt modelId="{780A5644-5580-4FBA-BDB7-205A2E8D7D61}" type="pres">
      <dgm:prSet presAssocID="{4A7012C5-8A13-4031-B010-8FD39ADA05CB}" presName="parentText" presStyleLbl="node1" presStyleIdx="0" presStyleCnt="3" custLinFactY="-490" custLinFactNeighborY="-100000">
        <dgm:presLayoutVars>
          <dgm:chMax val="0"/>
          <dgm:bulletEnabled val="1"/>
        </dgm:presLayoutVars>
      </dgm:prSet>
      <dgm:spPr/>
    </dgm:pt>
    <dgm:pt modelId="{2F3F036C-7F81-4CA7-B205-5EAE2301A7F4}" type="pres">
      <dgm:prSet presAssocID="{65A532E2-7624-4258-9620-7BFABFA6D592}" presName="spacer" presStyleCnt="0"/>
      <dgm:spPr/>
    </dgm:pt>
    <dgm:pt modelId="{DF5ACEA2-444A-489E-A4CE-C1450E16FC41}" type="pres">
      <dgm:prSet presAssocID="{BDE8F1C7-0257-4081-A575-F4983A144513}" presName="parentText" presStyleLbl="node1" presStyleIdx="1" presStyleCnt="3">
        <dgm:presLayoutVars>
          <dgm:chMax val="0"/>
          <dgm:bulletEnabled val="1"/>
        </dgm:presLayoutVars>
      </dgm:prSet>
      <dgm:spPr/>
    </dgm:pt>
    <dgm:pt modelId="{26451EF1-C641-4C20-99E7-DA26A43A04AB}" type="pres">
      <dgm:prSet presAssocID="{CD923A33-47F1-4F11-B945-734E956913CB}" presName="spacer" presStyleCnt="0"/>
      <dgm:spPr/>
    </dgm:pt>
    <dgm:pt modelId="{6085605D-E82F-4353-8DB4-8B729848D6AE}" type="pres">
      <dgm:prSet presAssocID="{C6154B33-CE0C-4FA4-A4C0-20002EF213E3}" presName="parentText" presStyleLbl="node1" presStyleIdx="2" presStyleCnt="3">
        <dgm:presLayoutVars>
          <dgm:chMax val="0"/>
          <dgm:bulletEnabled val="1"/>
        </dgm:presLayoutVars>
      </dgm:prSet>
      <dgm:spPr/>
    </dgm:pt>
  </dgm:ptLst>
  <dgm:cxnLst>
    <dgm:cxn modelId="{A04F6D10-E82F-464B-AFA1-0430557EF382}" srcId="{C67BDBE6-E037-47A4-9404-D9BC5B2E4CE0}" destId="{4A7012C5-8A13-4031-B010-8FD39ADA05CB}" srcOrd="0" destOrd="0" parTransId="{2DF26F6A-EFA4-4528-B807-C9CC149669E9}" sibTransId="{65A532E2-7624-4258-9620-7BFABFA6D592}"/>
    <dgm:cxn modelId="{4C57F437-CE93-434B-8102-81585679B6D1}" type="presOf" srcId="{C67BDBE6-E037-47A4-9404-D9BC5B2E4CE0}" destId="{53D05915-5EC9-40B4-81E9-C390D985CA54}" srcOrd="0" destOrd="0" presId="urn:microsoft.com/office/officeart/2005/8/layout/vList2"/>
    <dgm:cxn modelId="{09A81F40-AEEF-4B46-A11D-4E0B98D73715}" type="presOf" srcId="{BDE8F1C7-0257-4081-A575-F4983A144513}" destId="{DF5ACEA2-444A-489E-A4CE-C1450E16FC41}" srcOrd="0" destOrd="0" presId="urn:microsoft.com/office/officeart/2005/8/layout/vList2"/>
    <dgm:cxn modelId="{1B833862-AD93-4ADE-BCC6-9FACE4E06030}" type="presOf" srcId="{C6154B33-CE0C-4FA4-A4C0-20002EF213E3}" destId="{6085605D-E82F-4353-8DB4-8B729848D6AE}" srcOrd="0" destOrd="0" presId="urn:microsoft.com/office/officeart/2005/8/layout/vList2"/>
    <dgm:cxn modelId="{98E6DD6E-C666-4625-A14C-4AB744E437D1}" srcId="{C67BDBE6-E037-47A4-9404-D9BC5B2E4CE0}" destId="{BDE8F1C7-0257-4081-A575-F4983A144513}" srcOrd="1" destOrd="0" parTransId="{684FED39-D2C9-4612-AB1C-C9E2EFC39D90}" sibTransId="{CD923A33-47F1-4F11-B945-734E956913CB}"/>
    <dgm:cxn modelId="{97CE4056-7428-44D1-8871-61FE37FD533C}" srcId="{C67BDBE6-E037-47A4-9404-D9BC5B2E4CE0}" destId="{C6154B33-CE0C-4FA4-A4C0-20002EF213E3}" srcOrd="2" destOrd="0" parTransId="{FFCCE019-72BB-4173-BC08-EA79B998AA0A}" sibTransId="{0C5A4FC8-E1AE-4D70-B9E6-54054CDCB967}"/>
    <dgm:cxn modelId="{132F6297-BE49-4A7E-AC5D-609B6C9537C2}" type="presOf" srcId="{4A7012C5-8A13-4031-B010-8FD39ADA05CB}" destId="{780A5644-5580-4FBA-BDB7-205A2E8D7D61}" srcOrd="0" destOrd="0" presId="urn:microsoft.com/office/officeart/2005/8/layout/vList2"/>
    <dgm:cxn modelId="{20653B58-7BD9-416E-9A99-84971647BA62}" type="presParOf" srcId="{53D05915-5EC9-40B4-81E9-C390D985CA54}" destId="{780A5644-5580-4FBA-BDB7-205A2E8D7D61}" srcOrd="0" destOrd="0" presId="urn:microsoft.com/office/officeart/2005/8/layout/vList2"/>
    <dgm:cxn modelId="{730DD48B-F118-46AE-A1B1-DEEF8CF7BBF8}" type="presParOf" srcId="{53D05915-5EC9-40B4-81E9-C390D985CA54}" destId="{2F3F036C-7F81-4CA7-B205-5EAE2301A7F4}" srcOrd="1" destOrd="0" presId="urn:microsoft.com/office/officeart/2005/8/layout/vList2"/>
    <dgm:cxn modelId="{53FEDA0A-DD6E-479C-B1B6-760F47645445}" type="presParOf" srcId="{53D05915-5EC9-40B4-81E9-C390D985CA54}" destId="{DF5ACEA2-444A-489E-A4CE-C1450E16FC41}" srcOrd="2" destOrd="0" presId="urn:microsoft.com/office/officeart/2005/8/layout/vList2"/>
    <dgm:cxn modelId="{469F32EE-3198-4DEC-A6F3-28B1819E671E}" type="presParOf" srcId="{53D05915-5EC9-40B4-81E9-C390D985CA54}" destId="{26451EF1-C641-4C20-99E7-DA26A43A04AB}" srcOrd="3" destOrd="0" presId="urn:microsoft.com/office/officeart/2005/8/layout/vList2"/>
    <dgm:cxn modelId="{1CE974D5-1E62-4B19-9054-620B6249B10B}" type="presParOf" srcId="{53D05915-5EC9-40B4-81E9-C390D985CA54}" destId="{6085605D-E82F-4353-8DB4-8B729848D6A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A5644-5580-4FBA-BDB7-205A2E8D7D61}">
      <dsp:nvSpPr>
        <dsp:cNvPr id="0" name=""/>
        <dsp:cNvSpPr/>
      </dsp:nvSpPr>
      <dsp:spPr>
        <a:xfrm>
          <a:off x="0" y="0"/>
          <a:ext cx="9971314" cy="12848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New Site means a site which did not participate in the program in the prior year.</a:t>
          </a:r>
        </a:p>
      </dsp:txBody>
      <dsp:txXfrm>
        <a:off x="62722" y="62722"/>
        <a:ext cx="9845870" cy="1159416"/>
      </dsp:txXfrm>
    </dsp:sp>
    <dsp:sp modelId="{DF5ACEA2-444A-489E-A4CE-C1450E16FC41}">
      <dsp:nvSpPr>
        <dsp:cNvPr id="0" name=""/>
        <dsp:cNvSpPr/>
      </dsp:nvSpPr>
      <dsp:spPr>
        <a:xfrm>
          <a:off x="0" y="1369612"/>
          <a:ext cx="9971314" cy="12848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Sites switching from congregate meal service to non-congregate in summer 2024, are considered new sites</a:t>
          </a:r>
          <a:r>
            <a:rPr lang="en-US" sz="2300" kern="1200" dirty="0"/>
            <a:t>.</a:t>
          </a:r>
        </a:p>
      </dsp:txBody>
      <dsp:txXfrm>
        <a:off x="62722" y="1432334"/>
        <a:ext cx="9845870" cy="1159416"/>
      </dsp:txXfrm>
    </dsp:sp>
    <dsp:sp modelId="{6085605D-E82F-4353-8DB4-8B729848D6AE}">
      <dsp:nvSpPr>
        <dsp:cNvPr id="0" name=""/>
        <dsp:cNvSpPr/>
      </dsp:nvSpPr>
      <dsp:spPr>
        <a:xfrm>
          <a:off x="0" y="2720712"/>
          <a:ext cx="9971314" cy="12848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Sites switching from congregate meal service to operating a hybrid site (operating congregate and non-congregate meals service at the same site) are considered new sites</a:t>
          </a:r>
        </a:p>
      </dsp:txBody>
      <dsp:txXfrm>
        <a:off x="62722" y="2783434"/>
        <a:ext cx="9845870" cy="11594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61423A6-4647-480C-B67A-E5C7FDF6FEE2}" type="datetimeFigureOut">
              <a:rPr lang="en-US" smtClean="0"/>
              <a:t>3/13/2025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2D09515-A7F7-4BC5-91C0-F13E366430A3}" type="slidenum">
              <a:rPr lang="en-US" smtClean="0"/>
              <a:t>‹#›</a:t>
            </a:fld>
            <a:endParaRPr lang="en-US"/>
          </a:p>
        </p:txBody>
      </p:sp>
    </p:spTree>
    <p:extLst>
      <p:ext uri="{BB962C8B-B14F-4D97-AF65-F5344CB8AC3E}">
        <p14:creationId xmlns:p14="http://schemas.microsoft.com/office/powerpoint/2010/main" val="3338098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dirty="0"/>
          </a:p>
          <a:p>
            <a:endParaRPr lang="en-US" dirty="0"/>
          </a:p>
        </p:txBody>
      </p:sp>
      <p:sp>
        <p:nvSpPr>
          <p:cNvPr id="4" name="Slide Number Placeholder 3"/>
          <p:cNvSpPr>
            <a:spLocks noGrp="1"/>
          </p:cNvSpPr>
          <p:nvPr>
            <p:ph type="sldNum" sz="quarter" idx="5"/>
          </p:nvPr>
        </p:nvSpPr>
        <p:spPr/>
        <p:txBody>
          <a:bodyPr/>
          <a:lstStyle/>
          <a:p>
            <a:fld id="{910F1D56-6B15-0C42-8550-51772D6202B1}" type="slidenum">
              <a:rPr lang="en-US" smtClean="0"/>
              <a:t>1</a:t>
            </a:fld>
            <a:endParaRPr lang="en-US"/>
          </a:p>
        </p:txBody>
      </p:sp>
    </p:spTree>
    <p:extLst>
      <p:ext uri="{BB962C8B-B14F-4D97-AF65-F5344CB8AC3E}">
        <p14:creationId xmlns:p14="http://schemas.microsoft.com/office/powerpoint/2010/main" val="1102403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9515-A7F7-4BC5-91C0-F13E366430A3}" type="slidenum">
              <a:rPr lang="en-US" smtClean="0"/>
              <a:t>10</a:t>
            </a:fld>
            <a:endParaRPr lang="en-US"/>
          </a:p>
        </p:txBody>
      </p:sp>
    </p:spTree>
    <p:extLst>
      <p:ext uri="{BB962C8B-B14F-4D97-AF65-F5344CB8AC3E}">
        <p14:creationId xmlns:p14="http://schemas.microsoft.com/office/powerpoint/2010/main" val="795233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79D84-7DDB-2CC5-D3D5-CC92D51CD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08CE6-8D45-75E2-73A2-B1E5C233C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C12DE4-DBBA-FBCE-B6CA-184810B3AB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94CF4F-D6D2-2771-4390-399260EEED2A}"/>
              </a:ext>
            </a:extLst>
          </p:cNvPr>
          <p:cNvSpPr>
            <a:spLocks noGrp="1"/>
          </p:cNvSpPr>
          <p:nvPr>
            <p:ph type="sldNum" sz="quarter" idx="10"/>
          </p:nvPr>
        </p:nvSpPr>
        <p:spPr/>
        <p:txBody>
          <a:bodyPr/>
          <a:lstStyle/>
          <a:p>
            <a:pPr defTabSz="931774">
              <a:defRPr/>
            </a:pPr>
            <a:fld id="{0706ABA4-BBDD-47E5-8F1E-D92EAD5F50F9}" type="slidenum">
              <a:rPr lang="en-US">
                <a:solidFill>
                  <a:prstClr val="black"/>
                </a:solidFill>
                <a:latin typeface="Calibri" panose="020F0502020204030204"/>
              </a:rPr>
              <a:pPr defTabSz="931774">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36130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DCD88-DB20-A9AB-A815-4FCB334EF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E5F09C-919C-93DB-96D0-9FC876CD83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CC852B-3E2C-4191-0122-D35A17E52F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E3AF97-A901-F4B0-D9A2-AA27404A5704}"/>
              </a:ext>
            </a:extLst>
          </p:cNvPr>
          <p:cNvSpPr>
            <a:spLocks noGrp="1"/>
          </p:cNvSpPr>
          <p:nvPr>
            <p:ph type="sldNum" sz="quarter" idx="10"/>
          </p:nvPr>
        </p:nvSpPr>
        <p:spPr/>
        <p:txBody>
          <a:bodyPr/>
          <a:lstStyle/>
          <a:p>
            <a:pPr defTabSz="931774">
              <a:defRPr/>
            </a:pPr>
            <a:fld id="{0706ABA4-BBDD-47E5-8F1E-D92EAD5F50F9}" type="slidenum">
              <a:rPr lang="en-US">
                <a:solidFill>
                  <a:prstClr val="black"/>
                </a:solidFill>
                <a:latin typeface="Calibri" panose="020F0502020204030204"/>
              </a:rPr>
              <a:pPr defTabSz="931774">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96144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54A18-D2F3-1F62-E91D-B0CFB647CF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D7DC03-584E-1770-CB67-FA9D80118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C81DC8-F828-F010-84A2-B6CEA5047A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5E544F-5460-1F58-ECE9-45394186378C}"/>
              </a:ext>
            </a:extLst>
          </p:cNvPr>
          <p:cNvSpPr>
            <a:spLocks noGrp="1"/>
          </p:cNvSpPr>
          <p:nvPr>
            <p:ph type="sldNum" sz="quarter" idx="10"/>
          </p:nvPr>
        </p:nvSpPr>
        <p:spPr/>
        <p:txBody>
          <a:bodyPr/>
          <a:lstStyle/>
          <a:p>
            <a:pPr defTabSz="931774">
              <a:defRPr/>
            </a:pPr>
            <a:fld id="{0706ABA4-BBDD-47E5-8F1E-D92EAD5F50F9}" type="slidenum">
              <a:rPr lang="en-US">
                <a:solidFill>
                  <a:prstClr val="black"/>
                </a:solidFill>
                <a:latin typeface="Calibri" panose="020F0502020204030204"/>
              </a:rPr>
              <a:pPr defTabSz="931774">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53487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9515-A7F7-4BC5-91C0-F13E366430A3}" type="slidenum">
              <a:rPr lang="en-US" smtClean="0"/>
              <a:t>14</a:t>
            </a:fld>
            <a:endParaRPr lang="en-US"/>
          </a:p>
        </p:txBody>
      </p:sp>
    </p:spTree>
    <p:extLst>
      <p:ext uri="{BB962C8B-B14F-4D97-AF65-F5344CB8AC3E}">
        <p14:creationId xmlns:p14="http://schemas.microsoft.com/office/powerpoint/2010/main" val="332913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2C03F-FC0B-28BD-4AFE-7D6C9F457F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C7BC9-DF9C-BBA8-15B8-670304DF76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90DE71-BCFA-6874-35F9-46A7D95BEE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7314C7-F589-376A-8D54-B42D7AE0E10A}"/>
              </a:ext>
            </a:extLst>
          </p:cNvPr>
          <p:cNvSpPr>
            <a:spLocks noGrp="1"/>
          </p:cNvSpPr>
          <p:nvPr>
            <p:ph type="sldNum" sz="quarter" idx="10"/>
          </p:nvPr>
        </p:nvSpPr>
        <p:spPr/>
        <p:txBody>
          <a:bodyPr/>
          <a:lstStyle/>
          <a:p>
            <a:pPr defTabSz="931774">
              <a:defRPr/>
            </a:pPr>
            <a:fld id="{0706ABA4-BBDD-47E5-8F1E-D92EAD5F50F9}" type="slidenum">
              <a:rPr lang="en-US">
                <a:solidFill>
                  <a:prstClr val="black"/>
                </a:solidFill>
                <a:latin typeface="Calibri" panose="020F0502020204030204"/>
              </a:rPr>
              <a:pPr defTabSz="931774">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2754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0706ABA4-BBDD-47E5-8F1E-D92EAD5F50F9}" type="slidenum">
              <a:rPr lang="en-US">
                <a:solidFill>
                  <a:prstClr val="black"/>
                </a:solidFill>
                <a:latin typeface="Calibri" panose="020F0502020204030204"/>
              </a:rPr>
              <a:pPr defTabSz="931774">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88317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25E80-D20B-9E95-71DA-4A61DDCF4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B7EEA-C7A9-A981-EFB8-C78F02BE86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54D95-9991-0572-EEA2-523CD60D69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641AFA-080A-0FAE-A176-5683EBFEE9D4}"/>
              </a:ext>
            </a:extLst>
          </p:cNvPr>
          <p:cNvSpPr>
            <a:spLocks noGrp="1"/>
          </p:cNvSpPr>
          <p:nvPr>
            <p:ph type="sldNum" sz="quarter" idx="10"/>
          </p:nvPr>
        </p:nvSpPr>
        <p:spPr/>
        <p:txBody>
          <a:bodyPr/>
          <a:lstStyle/>
          <a:p>
            <a:pPr defTabSz="931774">
              <a:defRPr/>
            </a:pPr>
            <a:fld id="{0706ABA4-BBDD-47E5-8F1E-D92EAD5F50F9}" type="slidenum">
              <a:rPr lang="en-US">
                <a:solidFill>
                  <a:prstClr val="black"/>
                </a:solidFill>
                <a:latin typeface="Calibri" panose="020F0502020204030204"/>
              </a:rPr>
              <a:pPr defTabSz="931774">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96802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9243" indent="-290880">
              <a:defRPr sz="2400">
                <a:solidFill>
                  <a:schemeClr val="tx1"/>
                </a:solidFill>
                <a:latin typeface="Times New Roman" panose="02020603050405020304" pitchFamily="18" charset="0"/>
              </a:defRPr>
            </a:lvl2pPr>
            <a:lvl3pPr marL="1168447" indent="-233360">
              <a:defRPr sz="2400">
                <a:solidFill>
                  <a:schemeClr val="tx1"/>
                </a:solidFill>
                <a:latin typeface="Times New Roman" panose="02020603050405020304" pitchFamily="18" charset="0"/>
              </a:defRPr>
            </a:lvl3pPr>
            <a:lvl4pPr marL="1635167" indent="-233360">
              <a:defRPr sz="2400">
                <a:solidFill>
                  <a:schemeClr val="tx1"/>
                </a:solidFill>
                <a:latin typeface="Times New Roman" panose="02020603050405020304" pitchFamily="18" charset="0"/>
              </a:defRPr>
            </a:lvl4pPr>
            <a:lvl5pPr marL="2103531" indent="-233360">
              <a:defRPr sz="2400">
                <a:solidFill>
                  <a:schemeClr val="tx1"/>
                </a:solidFill>
                <a:latin typeface="Times New Roman" panose="02020603050405020304" pitchFamily="18" charset="0"/>
              </a:defRPr>
            </a:lvl5pPr>
            <a:lvl6pPr marL="2576825" indent="-233360" eaLnBrk="0" fontAlgn="base" hangingPunct="0">
              <a:spcBef>
                <a:spcPct val="0"/>
              </a:spcBef>
              <a:spcAft>
                <a:spcPct val="0"/>
              </a:spcAft>
              <a:defRPr sz="2400">
                <a:solidFill>
                  <a:schemeClr val="tx1"/>
                </a:solidFill>
                <a:latin typeface="Times New Roman" panose="02020603050405020304" pitchFamily="18" charset="0"/>
              </a:defRPr>
            </a:lvl6pPr>
            <a:lvl7pPr marL="3050120" indent="-233360" eaLnBrk="0" fontAlgn="base" hangingPunct="0">
              <a:spcBef>
                <a:spcPct val="0"/>
              </a:spcBef>
              <a:spcAft>
                <a:spcPct val="0"/>
              </a:spcAft>
              <a:defRPr sz="2400">
                <a:solidFill>
                  <a:schemeClr val="tx1"/>
                </a:solidFill>
                <a:latin typeface="Times New Roman" panose="02020603050405020304" pitchFamily="18" charset="0"/>
              </a:defRPr>
            </a:lvl7pPr>
            <a:lvl8pPr marL="3523414" indent="-233360" eaLnBrk="0" fontAlgn="base" hangingPunct="0">
              <a:spcBef>
                <a:spcPct val="0"/>
              </a:spcBef>
              <a:spcAft>
                <a:spcPct val="0"/>
              </a:spcAft>
              <a:defRPr sz="2400">
                <a:solidFill>
                  <a:schemeClr val="tx1"/>
                </a:solidFill>
                <a:latin typeface="Times New Roman" panose="02020603050405020304" pitchFamily="18" charset="0"/>
              </a:defRPr>
            </a:lvl8pPr>
            <a:lvl9pPr marL="3996709" indent="-233360" eaLnBrk="0" fontAlgn="base" hangingPunct="0">
              <a:spcBef>
                <a:spcPct val="0"/>
              </a:spcBef>
              <a:spcAft>
                <a:spcPct val="0"/>
              </a:spcAft>
              <a:defRPr sz="2400">
                <a:solidFill>
                  <a:schemeClr val="tx1"/>
                </a:solidFill>
                <a:latin typeface="Times New Roman" panose="02020603050405020304" pitchFamily="18" charset="0"/>
              </a:defRPr>
            </a:lvl9pPr>
          </a:lstStyle>
          <a:p>
            <a:pPr defTabSz="931774">
              <a:defRPr/>
            </a:pPr>
            <a:fld id="{AC9DB4F1-5486-4D96-B0DC-A35670387948}" type="slidenum">
              <a:rPr lang="en-US" sz="1200">
                <a:solidFill>
                  <a:prstClr val="black"/>
                </a:solidFill>
              </a:rPr>
              <a:pPr defTabSz="931774">
                <a:defRPr/>
              </a:pPr>
              <a:t>5</a:t>
            </a:fld>
            <a:endParaRPr lang="en-US" sz="1200">
              <a:solidFill>
                <a:prstClr val="black"/>
              </a:solidFill>
            </a:endParaRPr>
          </a:p>
        </p:txBody>
      </p:sp>
    </p:spTree>
    <p:extLst>
      <p:ext uri="{BB962C8B-B14F-4D97-AF65-F5344CB8AC3E}">
        <p14:creationId xmlns:p14="http://schemas.microsoft.com/office/powerpoint/2010/main" val="370698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4CE63-E6FC-B403-910B-EDBC1601CE0B}"/>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59B4BD9-5D21-64FD-EB9E-C2340683D9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8A01678-BCBD-6C87-4CEC-A086BCB30A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0244" name="Slide Number Placeholder 3">
            <a:extLst>
              <a:ext uri="{FF2B5EF4-FFF2-40B4-BE49-F238E27FC236}">
                <a16:creationId xmlns:a16="http://schemas.microsoft.com/office/drawing/2014/main" id="{3C54273F-A138-7224-E0AE-6530A9F850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9243" indent="-290880">
              <a:defRPr sz="2400">
                <a:solidFill>
                  <a:schemeClr val="tx1"/>
                </a:solidFill>
                <a:latin typeface="Times New Roman" panose="02020603050405020304" pitchFamily="18" charset="0"/>
              </a:defRPr>
            </a:lvl2pPr>
            <a:lvl3pPr marL="1168447" indent="-233360">
              <a:defRPr sz="2400">
                <a:solidFill>
                  <a:schemeClr val="tx1"/>
                </a:solidFill>
                <a:latin typeface="Times New Roman" panose="02020603050405020304" pitchFamily="18" charset="0"/>
              </a:defRPr>
            </a:lvl3pPr>
            <a:lvl4pPr marL="1635167" indent="-233360">
              <a:defRPr sz="2400">
                <a:solidFill>
                  <a:schemeClr val="tx1"/>
                </a:solidFill>
                <a:latin typeface="Times New Roman" panose="02020603050405020304" pitchFamily="18" charset="0"/>
              </a:defRPr>
            </a:lvl4pPr>
            <a:lvl5pPr marL="2103531" indent="-233360">
              <a:defRPr sz="2400">
                <a:solidFill>
                  <a:schemeClr val="tx1"/>
                </a:solidFill>
                <a:latin typeface="Times New Roman" panose="02020603050405020304" pitchFamily="18" charset="0"/>
              </a:defRPr>
            </a:lvl5pPr>
            <a:lvl6pPr marL="2576825" indent="-233360" eaLnBrk="0" fontAlgn="base" hangingPunct="0">
              <a:spcBef>
                <a:spcPct val="0"/>
              </a:spcBef>
              <a:spcAft>
                <a:spcPct val="0"/>
              </a:spcAft>
              <a:defRPr sz="2400">
                <a:solidFill>
                  <a:schemeClr val="tx1"/>
                </a:solidFill>
                <a:latin typeface="Times New Roman" panose="02020603050405020304" pitchFamily="18" charset="0"/>
              </a:defRPr>
            </a:lvl6pPr>
            <a:lvl7pPr marL="3050120" indent="-233360" eaLnBrk="0" fontAlgn="base" hangingPunct="0">
              <a:spcBef>
                <a:spcPct val="0"/>
              </a:spcBef>
              <a:spcAft>
                <a:spcPct val="0"/>
              </a:spcAft>
              <a:defRPr sz="2400">
                <a:solidFill>
                  <a:schemeClr val="tx1"/>
                </a:solidFill>
                <a:latin typeface="Times New Roman" panose="02020603050405020304" pitchFamily="18" charset="0"/>
              </a:defRPr>
            </a:lvl7pPr>
            <a:lvl8pPr marL="3523414" indent="-233360" eaLnBrk="0" fontAlgn="base" hangingPunct="0">
              <a:spcBef>
                <a:spcPct val="0"/>
              </a:spcBef>
              <a:spcAft>
                <a:spcPct val="0"/>
              </a:spcAft>
              <a:defRPr sz="2400">
                <a:solidFill>
                  <a:schemeClr val="tx1"/>
                </a:solidFill>
                <a:latin typeface="Times New Roman" panose="02020603050405020304" pitchFamily="18" charset="0"/>
              </a:defRPr>
            </a:lvl8pPr>
            <a:lvl9pPr marL="3996709" indent="-233360" eaLnBrk="0" fontAlgn="base" hangingPunct="0">
              <a:spcBef>
                <a:spcPct val="0"/>
              </a:spcBef>
              <a:spcAft>
                <a:spcPct val="0"/>
              </a:spcAft>
              <a:defRPr sz="2400">
                <a:solidFill>
                  <a:schemeClr val="tx1"/>
                </a:solidFill>
                <a:latin typeface="Times New Roman" panose="02020603050405020304" pitchFamily="18" charset="0"/>
              </a:defRPr>
            </a:lvl9pPr>
          </a:lstStyle>
          <a:p>
            <a:pPr defTabSz="931774">
              <a:defRPr/>
            </a:pPr>
            <a:fld id="{AC9DB4F1-5486-4D96-B0DC-A35670387948}" type="slidenum">
              <a:rPr lang="en-US" sz="1200">
                <a:solidFill>
                  <a:prstClr val="black"/>
                </a:solidFill>
              </a:rPr>
              <a:pPr defTabSz="931774">
                <a:defRPr/>
              </a:pPr>
              <a:t>6</a:t>
            </a:fld>
            <a:endParaRPr lang="en-US" sz="1200">
              <a:solidFill>
                <a:prstClr val="black"/>
              </a:solidFill>
            </a:endParaRPr>
          </a:p>
        </p:txBody>
      </p:sp>
    </p:spTree>
    <p:extLst>
      <p:ext uri="{BB962C8B-B14F-4D97-AF65-F5344CB8AC3E}">
        <p14:creationId xmlns:p14="http://schemas.microsoft.com/office/powerpoint/2010/main" val="168756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13FC9-0002-E527-9290-2800FB6E7C32}"/>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F81B565-CF20-62CD-E992-9326625532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C72BEB14-70B5-374F-BE91-223EFC354F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0244" name="Slide Number Placeholder 3">
            <a:extLst>
              <a:ext uri="{FF2B5EF4-FFF2-40B4-BE49-F238E27FC236}">
                <a16:creationId xmlns:a16="http://schemas.microsoft.com/office/drawing/2014/main" id="{EF976199-E085-042E-9CC7-9ED5906209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9243" indent="-290880">
              <a:defRPr sz="2400">
                <a:solidFill>
                  <a:schemeClr val="tx1"/>
                </a:solidFill>
                <a:latin typeface="Times New Roman" panose="02020603050405020304" pitchFamily="18" charset="0"/>
              </a:defRPr>
            </a:lvl2pPr>
            <a:lvl3pPr marL="1168447" indent="-233360">
              <a:defRPr sz="2400">
                <a:solidFill>
                  <a:schemeClr val="tx1"/>
                </a:solidFill>
                <a:latin typeface="Times New Roman" panose="02020603050405020304" pitchFamily="18" charset="0"/>
              </a:defRPr>
            </a:lvl3pPr>
            <a:lvl4pPr marL="1635167" indent="-233360">
              <a:defRPr sz="2400">
                <a:solidFill>
                  <a:schemeClr val="tx1"/>
                </a:solidFill>
                <a:latin typeface="Times New Roman" panose="02020603050405020304" pitchFamily="18" charset="0"/>
              </a:defRPr>
            </a:lvl4pPr>
            <a:lvl5pPr marL="2103531" indent="-233360">
              <a:defRPr sz="2400">
                <a:solidFill>
                  <a:schemeClr val="tx1"/>
                </a:solidFill>
                <a:latin typeface="Times New Roman" panose="02020603050405020304" pitchFamily="18" charset="0"/>
              </a:defRPr>
            </a:lvl5pPr>
            <a:lvl6pPr marL="2576825" indent="-233360" eaLnBrk="0" fontAlgn="base" hangingPunct="0">
              <a:spcBef>
                <a:spcPct val="0"/>
              </a:spcBef>
              <a:spcAft>
                <a:spcPct val="0"/>
              </a:spcAft>
              <a:defRPr sz="2400">
                <a:solidFill>
                  <a:schemeClr val="tx1"/>
                </a:solidFill>
                <a:latin typeface="Times New Roman" panose="02020603050405020304" pitchFamily="18" charset="0"/>
              </a:defRPr>
            </a:lvl6pPr>
            <a:lvl7pPr marL="3050120" indent="-233360" eaLnBrk="0" fontAlgn="base" hangingPunct="0">
              <a:spcBef>
                <a:spcPct val="0"/>
              </a:spcBef>
              <a:spcAft>
                <a:spcPct val="0"/>
              </a:spcAft>
              <a:defRPr sz="2400">
                <a:solidFill>
                  <a:schemeClr val="tx1"/>
                </a:solidFill>
                <a:latin typeface="Times New Roman" panose="02020603050405020304" pitchFamily="18" charset="0"/>
              </a:defRPr>
            </a:lvl7pPr>
            <a:lvl8pPr marL="3523414" indent="-233360" eaLnBrk="0" fontAlgn="base" hangingPunct="0">
              <a:spcBef>
                <a:spcPct val="0"/>
              </a:spcBef>
              <a:spcAft>
                <a:spcPct val="0"/>
              </a:spcAft>
              <a:defRPr sz="2400">
                <a:solidFill>
                  <a:schemeClr val="tx1"/>
                </a:solidFill>
                <a:latin typeface="Times New Roman" panose="02020603050405020304" pitchFamily="18" charset="0"/>
              </a:defRPr>
            </a:lvl8pPr>
            <a:lvl9pPr marL="3996709" indent="-233360" eaLnBrk="0" fontAlgn="base" hangingPunct="0">
              <a:spcBef>
                <a:spcPct val="0"/>
              </a:spcBef>
              <a:spcAft>
                <a:spcPct val="0"/>
              </a:spcAft>
              <a:defRPr sz="2400">
                <a:solidFill>
                  <a:schemeClr val="tx1"/>
                </a:solidFill>
                <a:latin typeface="Times New Roman" panose="02020603050405020304" pitchFamily="18" charset="0"/>
              </a:defRPr>
            </a:lvl9pPr>
          </a:lstStyle>
          <a:p>
            <a:pPr defTabSz="931774">
              <a:defRPr/>
            </a:pPr>
            <a:fld id="{AC9DB4F1-5486-4D96-B0DC-A35670387948}" type="slidenum">
              <a:rPr lang="en-US" sz="1200">
                <a:solidFill>
                  <a:prstClr val="black"/>
                </a:solidFill>
              </a:rPr>
              <a:pPr defTabSz="931774">
                <a:defRPr/>
              </a:pPr>
              <a:t>7</a:t>
            </a:fld>
            <a:endParaRPr lang="en-US" sz="1200">
              <a:solidFill>
                <a:prstClr val="black"/>
              </a:solidFill>
            </a:endParaRPr>
          </a:p>
        </p:txBody>
      </p:sp>
    </p:spTree>
    <p:extLst>
      <p:ext uri="{BB962C8B-B14F-4D97-AF65-F5344CB8AC3E}">
        <p14:creationId xmlns:p14="http://schemas.microsoft.com/office/powerpoint/2010/main" val="2783640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7DE81-1202-FEE0-00FE-8E464BD82286}"/>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18D08F6-78FE-6F05-9FA6-9D2E2F0356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9108579F-3684-88B7-7F0E-BFEB6DF4B6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0244" name="Slide Number Placeholder 3">
            <a:extLst>
              <a:ext uri="{FF2B5EF4-FFF2-40B4-BE49-F238E27FC236}">
                <a16:creationId xmlns:a16="http://schemas.microsoft.com/office/drawing/2014/main" id="{B49CA765-C964-4728-7DC4-1F7DF13651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9243" indent="-290880">
              <a:defRPr sz="2400">
                <a:solidFill>
                  <a:schemeClr val="tx1"/>
                </a:solidFill>
                <a:latin typeface="Times New Roman" panose="02020603050405020304" pitchFamily="18" charset="0"/>
              </a:defRPr>
            </a:lvl2pPr>
            <a:lvl3pPr marL="1168447" indent="-233360">
              <a:defRPr sz="2400">
                <a:solidFill>
                  <a:schemeClr val="tx1"/>
                </a:solidFill>
                <a:latin typeface="Times New Roman" panose="02020603050405020304" pitchFamily="18" charset="0"/>
              </a:defRPr>
            </a:lvl3pPr>
            <a:lvl4pPr marL="1635167" indent="-233360">
              <a:defRPr sz="2400">
                <a:solidFill>
                  <a:schemeClr val="tx1"/>
                </a:solidFill>
                <a:latin typeface="Times New Roman" panose="02020603050405020304" pitchFamily="18" charset="0"/>
              </a:defRPr>
            </a:lvl4pPr>
            <a:lvl5pPr marL="2103531" indent="-233360">
              <a:defRPr sz="2400">
                <a:solidFill>
                  <a:schemeClr val="tx1"/>
                </a:solidFill>
                <a:latin typeface="Times New Roman" panose="02020603050405020304" pitchFamily="18" charset="0"/>
              </a:defRPr>
            </a:lvl5pPr>
            <a:lvl6pPr marL="2576825" indent="-233360" eaLnBrk="0" fontAlgn="base" hangingPunct="0">
              <a:spcBef>
                <a:spcPct val="0"/>
              </a:spcBef>
              <a:spcAft>
                <a:spcPct val="0"/>
              </a:spcAft>
              <a:defRPr sz="2400">
                <a:solidFill>
                  <a:schemeClr val="tx1"/>
                </a:solidFill>
                <a:latin typeface="Times New Roman" panose="02020603050405020304" pitchFamily="18" charset="0"/>
              </a:defRPr>
            </a:lvl6pPr>
            <a:lvl7pPr marL="3050120" indent="-233360" eaLnBrk="0" fontAlgn="base" hangingPunct="0">
              <a:spcBef>
                <a:spcPct val="0"/>
              </a:spcBef>
              <a:spcAft>
                <a:spcPct val="0"/>
              </a:spcAft>
              <a:defRPr sz="2400">
                <a:solidFill>
                  <a:schemeClr val="tx1"/>
                </a:solidFill>
                <a:latin typeface="Times New Roman" panose="02020603050405020304" pitchFamily="18" charset="0"/>
              </a:defRPr>
            </a:lvl7pPr>
            <a:lvl8pPr marL="3523414" indent="-233360" eaLnBrk="0" fontAlgn="base" hangingPunct="0">
              <a:spcBef>
                <a:spcPct val="0"/>
              </a:spcBef>
              <a:spcAft>
                <a:spcPct val="0"/>
              </a:spcAft>
              <a:defRPr sz="2400">
                <a:solidFill>
                  <a:schemeClr val="tx1"/>
                </a:solidFill>
                <a:latin typeface="Times New Roman" panose="02020603050405020304" pitchFamily="18" charset="0"/>
              </a:defRPr>
            </a:lvl8pPr>
            <a:lvl9pPr marL="3996709" indent="-233360" eaLnBrk="0" fontAlgn="base" hangingPunct="0">
              <a:spcBef>
                <a:spcPct val="0"/>
              </a:spcBef>
              <a:spcAft>
                <a:spcPct val="0"/>
              </a:spcAft>
              <a:defRPr sz="2400">
                <a:solidFill>
                  <a:schemeClr val="tx1"/>
                </a:solidFill>
                <a:latin typeface="Times New Roman" panose="02020603050405020304" pitchFamily="18" charset="0"/>
              </a:defRPr>
            </a:lvl9pPr>
          </a:lstStyle>
          <a:p>
            <a:pPr defTabSz="931774">
              <a:defRPr/>
            </a:pPr>
            <a:fld id="{AC9DB4F1-5486-4D96-B0DC-A35670387948}" type="slidenum">
              <a:rPr lang="en-US" sz="1200">
                <a:solidFill>
                  <a:prstClr val="black"/>
                </a:solidFill>
              </a:rPr>
              <a:pPr defTabSz="931774">
                <a:defRPr/>
              </a:pPr>
              <a:t>8</a:t>
            </a:fld>
            <a:endParaRPr lang="en-US" sz="1200">
              <a:solidFill>
                <a:prstClr val="black"/>
              </a:solidFill>
            </a:endParaRPr>
          </a:p>
        </p:txBody>
      </p:sp>
    </p:spTree>
    <p:extLst>
      <p:ext uri="{BB962C8B-B14F-4D97-AF65-F5344CB8AC3E}">
        <p14:creationId xmlns:p14="http://schemas.microsoft.com/office/powerpoint/2010/main" val="3662200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0706ABA4-BBDD-47E5-8F1E-D92EAD5F50F9}" type="slidenum">
              <a:rPr lang="en-US">
                <a:solidFill>
                  <a:prstClr val="black"/>
                </a:solidFill>
                <a:latin typeface="Calibri" panose="020F0502020204030204"/>
              </a:rPr>
              <a:pPr defTabSz="931774">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30423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a:xfrm>
            <a:off x="7145482" y="6356350"/>
            <a:ext cx="1460500" cy="365125"/>
          </a:xfrm>
        </p:spPr>
        <p:txBody>
          <a:bodyPr/>
          <a:lstStyle/>
          <a:p>
            <a:fld id="{6C921C11-00C0-284F-ACD8-31D64473CC21}" type="datetimeFigureOut">
              <a:rPr lang="en-US" smtClean="0"/>
              <a:t>3/13/2025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a:xfrm>
            <a:off x="8732982" y="6356350"/>
            <a:ext cx="4114800" cy="365125"/>
          </a:xfrm>
        </p:spPr>
        <p:txBody>
          <a:bodyPr/>
          <a:lstStyle/>
          <a:p>
            <a:endParaRPr lang="en-US" dirty="0"/>
          </a:p>
        </p:txBody>
      </p:sp>
      <p:pic>
        <p:nvPicPr>
          <p:cNvPr id="7" name="Picture 6">
            <a:extLst>
              <a:ext uri="{FF2B5EF4-FFF2-40B4-BE49-F238E27FC236}">
                <a16:creationId xmlns:a16="http://schemas.microsoft.com/office/drawing/2014/main" id="{AFF7FDC2-E66B-0843-B6E2-3E9C59CE2EAB}"/>
              </a:ext>
            </a:extLst>
          </p:cNvPr>
          <p:cNvPicPr>
            <a:picLocks noChangeAspect="1"/>
          </p:cNvPicPr>
          <p:nvPr userDrawn="1"/>
        </p:nvPicPr>
        <p:blipFill>
          <a:blip r:embed="rId2"/>
          <a:stretch>
            <a:fillRect/>
          </a:stretch>
        </p:blipFill>
        <p:spPr>
          <a:xfrm>
            <a:off x="0" y="349101"/>
            <a:ext cx="13023400" cy="6508899"/>
          </a:xfrm>
          <a:prstGeom prst="rect">
            <a:avLst/>
          </a:prstGeom>
        </p:spPr>
      </p:pic>
    </p:spTree>
    <p:extLst>
      <p:ext uri="{BB962C8B-B14F-4D97-AF65-F5344CB8AC3E}">
        <p14:creationId xmlns:p14="http://schemas.microsoft.com/office/powerpoint/2010/main" val="155181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68DA-D947-AD47-BD6F-D92E35408607}"/>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5BEB9B7-900C-7041-BF02-2FCD0EF4B0E8}"/>
              </a:ext>
            </a:extLst>
          </p:cNvPr>
          <p:cNvSpPr>
            <a:spLocks noGrp="1"/>
          </p:cNvSpPr>
          <p:nvPr>
            <p:ph idx="1"/>
          </p:nvPr>
        </p:nvSpPr>
        <p:spPr>
          <a:xfrm>
            <a:off x="5183188" y="987425"/>
            <a:ext cx="6172200" cy="4873625"/>
          </a:xfrm>
          <a:prstGeom prst="rect">
            <a:avLst/>
          </a:prstGeom>
        </p:spPr>
        <p:txBody>
          <a:bodyPr/>
          <a:lstStyle>
            <a:lvl1pPr>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6232D0ED-9D3F-4449-B698-A31457E3C1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E481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89071-47E3-814E-B3C0-AEBF61C8912D}"/>
              </a:ext>
            </a:extLst>
          </p:cNvPr>
          <p:cNvSpPr>
            <a:spLocks noGrp="1"/>
          </p:cNvSpPr>
          <p:nvPr>
            <p:ph type="dt" sz="half" idx="10"/>
          </p:nvPr>
        </p:nvSpPr>
        <p:spPr/>
        <p:txBody>
          <a:bodyPr/>
          <a:lstStyle/>
          <a:p>
            <a:fld id="{6C921C11-00C0-284F-ACD8-31D64473CC21}" type="datetimeFigureOut">
              <a:rPr lang="en-US" smtClean="0"/>
              <a:t>3/13/2025</a:t>
            </a:fld>
            <a:endParaRPr lang="en-US"/>
          </a:p>
        </p:txBody>
      </p:sp>
      <p:sp>
        <p:nvSpPr>
          <p:cNvPr id="6" name="Footer Placeholder 5">
            <a:extLst>
              <a:ext uri="{FF2B5EF4-FFF2-40B4-BE49-F238E27FC236}">
                <a16:creationId xmlns:a16="http://schemas.microsoft.com/office/drawing/2014/main" id="{7F1F84A0-9AE6-EA41-A83C-15C085004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E78BD-01AB-D542-B38A-881C5F0A17E7}"/>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363816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8D3CD-1AA8-F345-B5E6-E0D6557E5F61}"/>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0AAC9C2-95B5-DF49-9A5D-1BBC6B233B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28332C-A386-EB44-84A7-27AEDA1E0DB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E481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CEA2B-F300-A74D-B9C1-345BA5288138}"/>
              </a:ext>
            </a:extLst>
          </p:cNvPr>
          <p:cNvSpPr>
            <a:spLocks noGrp="1"/>
          </p:cNvSpPr>
          <p:nvPr>
            <p:ph type="dt" sz="half" idx="10"/>
          </p:nvPr>
        </p:nvSpPr>
        <p:spPr/>
        <p:txBody>
          <a:bodyPr/>
          <a:lstStyle/>
          <a:p>
            <a:fld id="{6C921C11-00C0-284F-ACD8-31D64473CC21}" type="datetimeFigureOut">
              <a:rPr lang="en-US" smtClean="0"/>
              <a:t>3/13/2025</a:t>
            </a:fld>
            <a:endParaRPr lang="en-US"/>
          </a:p>
        </p:txBody>
      </p:sp>
      <p:sp>
        <p:nvSpPr>
          <p:cNvPr id="6" name="Footer Placeholder 5">
            <a:extLst>
              <a:ext uri="{FF2B5EF4-FFF2-40B4-BE49-F238E27FC236}">
                <a16:creationId xmlns:a16="http://schemas.microsoft.com/office/drawing/2014/main" id="{27E760A6-5601-1346-8DCA-791B691FD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FCA09-C410-614A-BD36-B69EB772FBD1}"/>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4080638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rtlCol="0">
            <a:normAutofit/>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7A07A6-FE93-452B-A684-FF71628E1086}" type="slidenum">
              <a:rPr lang="en-US"/>
              <a:pPr>
                <a:defRPr/>
              </a:pPr>
              <a:t>‹#›</a:t>
            </a:fld>
            <a:endParaRPr lang="en-US"/>
          </a:p>
        </p:txBody>
      </p:sp>
    </p:spTree>
    <p:extLst>
      <p:ext uri="{BB962C8B-B14F-4D97-AF65-F5344CB8AC3E}">
        <p14:creationId xmlns:p14="http://schemas.microsoft.com/office/powerpoint/2010/main" val="76514515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2"/>
        <p:cNvGrpSpPr/>
        <p:nvPr/>
      </p:nvGrpSpPr>
      <p:grpSpPr>
        <a:xfrm>
          <a:off x="0" y="0"/>
          <a:ext cx="0" cy="0"/>
          <a:chOff x="0" y="0"/>
          <a:chExt cx="0" cy="0"/>
        </a:xfrm>
      </p:grpSpPr>
      <p:sp>
        <p:nvSpPr>
          <p:cNvPr id="73" name="Google Shape;73;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1252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2"/>
          <p:cNvSpPr txBox="1">
            <a:spLocks noGrp="1"/>
          </p:cNvSpPr>
          <p:nvPr>
            <p:ph type="dt" idx="10"/>
          </p:nvPr>
        </p:nvSpPr>
        <p:spPr>
          <a:xfrm>
            <a:off x="838200" y="6356350"/>
            <a:ext cx="14605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2"/>
          <p:cNvSpPr txBox="1">
            <a:spLocks noGrp="1"/>
          </p:cNvSpPr>
          <p:nvPr>
            <p:ph type="ftr" idx="11"/>
          </p:nvPr>
        </p:nvSpPr>
        <p:spPr>
          <a:xfrm>
            <a:off x="24257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2"/>
          <p:cNvSpPr txBox="1">
            <a:spLocks noGrp="1"/>
          </p:cNvSpPr>
          <p:nvPr>
            <p:ph type="sldNum" idx="12"/>
          </p:nvPr>
        </p:nvSpPr>
        <p:spPr>
          <a:xfrm>
            <a:off x="67183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p52" descr="Background pattern&#10;&#10;Description automatically generated"/>
          <p:cNvPicPr preferRelativeResize="0"/>
          <p:nvPr/>
        </p:nvPicPr>
        <p:blipFill rotWithShape="1">
          <a:blip r:embed="rId2">
            <a:alphaModFix/>
          </a:blip>
          <a:srcRect/>
          <a:stretch/>
        </p:blipFill>
        <p:spPr>
          <a:xfrm>
            <a:off x="0" y="26230"/>
            <a:ext cx="12192000" cy="6805539"/>
          </a:xfrm>
          <a:prstGeom prst="rect">
            <a:avLst/>
          </a:prstGeom>
          <a:noFill/>
          <a:ln>
            <a:noFill/>
          </a:ln>
        </p:spPr>
      </p:pic>
    </p:spTree>
    <p:extLst>
      <p:ext uri="{BB962C8B-B14F-4D97-AF65-F5344CB8AC3E}">
        <p14:creationId xmlns:p14="http://schemas.microsoft.com/office/powerpoint/2010/main" val="16017141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C87080-19E0-D24F-BEBF-F183FFBFB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6814"/>
            <a:ext cx="12447725" cy="6221186"/>
          </a:xfrm>
          <a:prstGeom prst="rect">
            <a:avLst/>
          </a:prstGeom>
        </p:spPr>
      </p:pic>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p:txBody>
          <a:bodyPr/>
          <a:lstStyle/>
          <a:p>
            <a:fld id="{6C921C11-00C0-284F-ACD8-31D64473CC21}" type="datetimeFigureOut">
              <a:rPr lang="en-US" smtClean="0"/>
              <a:t>3/13/2025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94CC10-9026-2A4A-990F-69D717751367}"/>
              </a:ext>
            </a:extLst>
          </p:cNvPr>
          <p:cNvSpPr>
            <a:spLocks noGrp="1"/>
          </p:cNvSpPr>
          <p:nvPr>
            <p:ph type="sldNum" sz="quarter" idx="12"/>
          </p:nvPr>
        </p:nvSpPr>
        <p:spPr/>
        <p:txBody>
          <a:bodyPr/>
          <a:lstStyle/>
          <a:p>
            <a:fld id="{6070CD8A-B08E-024A-ABDE-9439F4030BF1}" type="slidenum">
              <a:rPr lang="en-US" smtClean="0"/>
              <a:t>‹#›</a:t>
            </a:fld>
            <a:endParaRPr lang="en-US" dirty="0"/>
          </a:p>
        </p:txBody>
      </p:sp>
    </p:spTree>
    <p:extLst>
      <p:ext uri="{BB962C8B-B14F-4D97-AF65-F5344CB8AC3E}">
        <p14:creationId xmlns:p14="http://schemas.microsoft.com/office/powerpoint/2010/main" val="41659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p:txBody>
          <a:bodyPr/>
          <a:lstStyle/>
          <a:p>
            <a:fld id="{6C921C11-00C0-284F-ACD8-31D64473CC21}" type="datetimeFigureOut">
              <a:rPr lang="en-US" smtClean="0"/>
              <a:t>3/13/2025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94CC10-9026-2A4A-990F-69D717751367}"/>
              </a:ext>
            </a:extLst>
          </p:cNvPr>
          <p:cNvSpPr>
            <a:spLocks noGrp="1"/>
          </p:cNvSpPr>
          <p:nvPr>
            <p:ph type="sldNum" sz="quarter" idx="12"/>
          </p:nvPr>
        </p:nvSpPr>
        <p:spPr/>
        <p:txBody>
          <a:bodyPr/>
          <a:lstStyle/>
          <a:p>
            <a:fld id="{6070CD8A-B08E-024A-ABDE-9439F4030BF1}" type="slidenum">
              <a:rPr lang="en-US" smtClean="0"/>
              <a:t>‹#›</a:t>
            </a:fld>
            <a:endParaRPr lang="en-US" dirty="0"/>
          </a:p>
        </p:txBody>
      </p:sp>
      <p:pic>
        <p:nvPicPr>
          <p:cNvPr id="9" name="Picture 8">
            <a:extLst>
              <a:ext uri="{FF2B5EF4-FFF2-40B4-BE49-F238E27FC236}">
                <a16:creationId xmlns:a16="http://schemas.microsoft.com/office/drawing/2014/main" id="{BBC76334-885E-374E-849F-1F0830B735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42372" cy="6857999"/>
          </a:xfrm>
          <a:prstGeom prst="rect">
            <a:avLst/>
          </a:prstGeom>
        </p:spPr>
      </p:pic>
    </p:spTree>
    <p:extLst>
      <p:ext uri="{BB962C8B-B14F-4D97-AF65-F5344CB8AC3E}">
        <p14:creationId xmlns:p14="http://schemas.microsoft.com/office/powerpoint/2010/main" val="208381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E7DE-B839-F54D-8197-3A6FAED70608}"/>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C11DC69-34CB-9843-B6C0-FD5F123117D6}"/>
              </a:ext>
            </a:extLst>
          </p:cNvPr>
          <p:cNvSpPr>
            <a:spLocks noGrp="1"/>
          </p:cNvSpPr>
          <p:nvPr>
            <p:ph idx="1"/>
          </p:nvPr>
        </p:nvSpPr>
        <p:spPr>
          <a:xfrm>
            <a:off x="838200" y="1825625"/>
            <a:ext cx="10515600" cy="4351338"/>
          </a:xfrm>
          <a:prstGeom prst="rect">
            <a:avLst/>
          </a:prstGeom>
        </p:spPr>
        <p:txBody>
          <a:bodyPr/>
          <a:lstStyle>
            <a:lvl1pPr>
              <a:buClr>
                <a:srgbClr val="E48126"/>
              </a:buClr>
              <a:defRPr sz="2400">
                <a:solidFill>
                  <a:srgbClr val="229787"/>
                </a:solidFill>
              </a:defRPr>
            </a:lvl1pPr>
            <a:lvl2pPr marL="685800" indent="-228600">
              <a:buClr>
                <a:srgbClr val="4FC2C0"/>
              </a:buClr>
              <a:buSzPct val="50000"/>
              <a:buFont typeface=".Lucida Grande UI Regular"/>
              <a:buChar char="◆"/>
              <a:defRPr sz="2000">
                <a:solidFill>
                  <a:srgbClr val="064961"/>
                </a:solidFill>
              </a:defRPr>
            </a:lvl2pPr>
            <a:lvl3pPr>
              <a:buClr>
                <a:srgbClr val="B12524"/>
              </a:buClr>
              <a:defRPr sz="1800"/>
            </a:lvl3pPr>
            <a:lvl4pPr marL="1600200" indent="-228600">
              <a:buClr>
                <a:srgbClr val="4FC2C0"/>
              </a:buClr>
              <a:buFont typeface="System Font Regular"/>
              <a:buChar cha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824627E4-8C60-8D45-8ECF-59A2D21E3DDE}"/>
              </a:ext>
            </a:extLst>
          </p:cNvPr>
          <p:cNvSpPr>
            <a:spLocks noGrp="1"/>
          </p:cNvSpPr>
          <p:nvPr>
            <p:ph type="dt" sz="half" idx="10"/>
          </p:nvPr>
        </p:nvSpPr>
        <p:spPr/>
        <p:txBody>
          <a:bodyPr/>
          <a:lstStyle/>
          <a:p>
            <a:fld id="{6C921C11-00C0-284F-ACD8-31D64473CC21}" type="datetimeFigureOut">
              <a:rPr lang="en-US" smtClean="0"/>
              <a:t>3/13/2025</a:t>
            </a:fld>
            <a:endParaRPr lang="en-US"/>
          </a:p>
        </p:txBody>
      </p:sp>
      <p:sp>
        <p:nvSpPr>
          <p:cNvPr id="5" name="Footer Placeholder 4">
            <a:extLst>
              <a:ext uri="{FF2B5EF4-FFF2-40B4-BE49-F238E27FC236}">
                <a16:creationId xmlns:a16="http://schemas.microsoft.com/office/drawing/2014/main" id="{C05D21FF-FE13-F94A-9F4F-9CE5D7B7E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AAF41-0EC7-784D-99CF-8B9EBFDD3601}"/>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185783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CE7DB-D7D4-CB43-8A61-F33DD2791A47}"/>
              </a:ext>
            </a:extLst>
          </p:cNvPr>
          <p:cNvSpPr>
            <a:spLocks noGrp="1"/>
          </p:cNvSpPr>
          <p:nvPr>
            <p:ph type="title" hasCustomPrompt="1"/>
          </p:nvPr>
        </p:nvSpPr>
        <p:spPr>
          <a:xfrm>
            <a:off x="831850" y="1709739"/>
            <a:ext cx="10515600" cy="1719261"/>
          </a:xfrm>
        </p:spPr>
        <p:txBody>
          <a:bodyPr anchor="b"/>
          <a:lstStyle>
            <a:lvl1pPr>
              <a:defRPr sz="6000">
                <a:solidFill>
                  <a:srgbClr val="064961"/>
                </a:solidFill>
              </a:defRPr>
            </a:lvl1pPr>
          </a:lstStyle>
          <a:p>
            <a:r>
              <a:rPr lang="en-US" dirty="0"/>
              <a:t>Section divider slide</a:t>
            </a:r>
            <a:br>
              <a:rPr lang="en-US" dirty="0"/>
            </a:br>
            <a:r>
              <a:rPr lang="en-US" dirty="0"/>
              <a:t>Click to edit Master title style</a:t>
            </a:r>
          </a:p>
        </p:txBody>
      </p:sp>
      <p:sp>
        <p:nvSpPr>
          <p:cNvPr id="3" name="Text Placeholder 2">
            <a:extLst>
              <a:ext uri="{FF2B5EF4-FFF2-40B4-BE49-F238E27FC236}">
                <a16:creationId xmlns:a16="http://schemas.microsoft.com/office/drawing/2014/main" id="{2D044536-D7B2-724B-AB1D-DF33A5B8A0EB}"/>
              </a:ext>
            </a:extLst>
          </p:cNvPr>
          <p:cNvSpPr>
            <a:spLocks noGrp="1"/>
          </p:cNvSpPr>
          <p:nvPr>
            <p:ph type="body" idx="1"/>
          </p:nvPr>
        </p:nvSpPr>
        <p:spPr>
          <a:xfrm>
            <a:off x="831850" y="3644901"/>
            <a:ext cx="10515600" cy="2444750"/>
          </a:xfrm>
          <a:prstGeom prst="rect">
            <a:avLst/>
          </a:prstGeom>
        </p:spPr>
        <p:txBody>
          <a:bodyPr/>
          <a:lstStyle>
            <a:lvl1pPr marL="0" indent="0">
              <a:buNone/>
              <a:defRPr sz="2400">
                <a:solidFill>
                  <a:srgbClr val="22978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D5B40F-11D1-D94E-8727-DD340A1AD76E}"/>
              </a:ext>
            </a:extLst>
          </p:cNvPr>
          <p:cNvSpPr>
            <a:spLocks noGrp="1"/>
          </p:cNvSpPr>
          <p:nvPr>
            <p:ph type="dt" sz="half" idx="10"/>
          </p:nvPr>
        </p:nvSpPr>
        <p:spPr/>
        <p:txBody>
          <a:bodyPr/>
          <a:lstStyle/>
          <a:p>
            <a:fld id="{6C921C11-00C0-284F-ACD8-31D64473CC21}" type="datetimeFigureOut">
              <a:rPr lang="en-US" smtClean="0"/>
              <a:t>3/13/2025</a:t>
            </a:fld>
            <a:endParaRPr lang="en-US"/>
          </a:p>
        </p:txBody>
      </p:sp>
      <p:sp>
        <p:nvSpPr>
          <p:cNvPr id="5" name="Footer Placeholder 4">
            <a:extLst>
              <a:ext uri="{FF2B5EF4-FFF2-40B4-BE49-F238E27FC236}">
                <a16:creationId xmlns:a16="http://schemas.microsoft.com/office/drawing/2014/main" id="{CD12456B-2592-E846-940F-C09E5B757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CDA2C-52D4-754F-8C63-D29E6A71AE4E}"/>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126664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C9B2-8194-DE48-A28D-4A15B6141B7C}"/>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4BE0F4-9CF6-8145-9487-AE7552EB48F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CECB9C7-52BC-FE49-B32B-6544B329A95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914A21-D4D2-E64D-804A-9DBBA131EBBB}"/>
              </a:ext>
            </a:extLst>
          </p:cNvPr>
          <p:cNvSpPr>
            <a:spLocks noGrp="1"/>
          </p:cNvSpPr>
          <p:nvPr>
            <p:ph type="dt" sz="half" idx="10"/>
          </p:nvPr>
        </p:nvSpPr>
        <p:spPr/>
        <p:txBody>
          <a:bodyPr/>
          <a:lstStyle/>
          <a:p>
            <a:fld id="{6C921C11-00C0-284F-ACD8-31D64473CC21}" type="datetimeFigureOut">
              <a:rPr lang="en-US" smtClean="0"/>
              <a:t>3/13/2025</a:t>
            </a:fld>
            <a:endParaRPr lang="en-US"/>
          </a:p>
        </p:txBody>
      </p:sp>
      <p:sp>
        <p:nvSpPr>
          <p:cNvPr id="6" name="Footer Placeholder 5">
            <a:extLst>
              <a:ext uri="{FF2B5EF4-FFF2-40B4-BE49-F238E27FC236}">
                <a16:creationId xmlns:a16="http://schemas.microsoft.com/office/drawing/2014/main" id="{4E5A2107-47FC-414E-8D81-CBAED2B9A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816E8D-0B54-3844-A38E-0BEFF8206038}"/>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53225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FC4A-1DA0-1C42-814C-71C77F41302F}"/>
              </a:ext>
            </a:extLst>
          </p:cNvPr>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5952BC-71FF-BB48-B94E-3816665F58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rgbClr val="E481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0FD3AA-6D0F-5D41-AE8B-D01D29EF44F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820230-2A88-754C-BB34-9502A4C73E7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rgbClr val="E481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14102-3683-E243-AC8E-4EF4BC57678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6F0A85-05DB-1E46-A4EF-4B130D0233EA}"/>
              </a:ext>
            </a:extLst>
          </p:cNvPr>
          <p:cNvSpPr>
            <a:spLocks noGrp="1"/>
          </p:cNvSpPr>
          <p:nvPr>
            <p:ph type="dt" sz="half" idx="10"/>
          </p:nvPr>
        </p:nvSpPr>
        <p:spPr/>
        <p:txBody>
          <a:bodyPr/>
          <a:lstStyle/>
          <a:p>
            <a:fld id="{6C921C11-00C0-284F-ACD8-31D64473CC21}" type="datetimeFigureOut">
              <a:rPr lang="en-US" smtClean="0"/>
              <a:t>3/13/2025</a:t>
            </a:fld>
            <a:endParaRPr lang="en-US"/>
          </a:p>
        </p:txBody>
      </p:sp>
      <p:sp>
        <p:nvSpPr>
          <p:cNvPr id="8" name="Footer Placeholder 7">
            <a:extLst>
              <a:ext uri="{FF2B5EF4-FFF2-40B4-BE49-F238E27FC236}">
                <a16:creationId xmlns:a16="http://schemas.microsoft.com/office/drawing/2014/main" id="{DF30AFEB-A46B-5E49-AFFD-19C495A5FE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5C6632-549C-404F-9221-9D6C570686D8}"/>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1276073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7741-438B-A94D-BF99-92070A94651D}"/>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939CD82A-C2A2-1145-89AD-D93E883A8AE0}"/>
              </a:ext>
            </a:extLst>
          </p:cNvPr>
          <p:cNvSpPr>
            <a:spLocks noGrp="1"/>
          </p:cNvSpPr>
          <p:nvPr>
            <p:ph type="dt" sz="half" idx="10"/>
          </p:nvPr>
        </p:nvSpPr>
        <p:spPr/>
        <p:txBody>
          <a:bodyPr/>
          <a:lstStyle/>
          <a:p>
            <a:fld id="{6C921C11-00C0-284F-ACD8-31D64473CC21}" type="datetimeFigureOut">
              <a:rPr lang="en-US" smtClean="0"/>
              <a:t>3/13/2025</a:t>
            </a:fld>
            <a:endParaRPr lang="en-US"/>
          </a:p>
        </p:txBody>
      </p:sp>
      <p:sp>
        <p:nvSpPr>
          <p:cNvPr id="4" name="Footer Placeholder 3">
            <a:extLst>
              <a:ext uri="{FF2B5EF4-FFF2-40B4-BE49-F238E27FC236}">
                <a16:creationId xmlns:a16="http://schemas.microsoft.com/office/drawing/2014/main" id="{F639CCEF-8617-5C45-9C7B-808032471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8FF174-5EDE-A24A-AB7D-DFE1E0925FBF}"/>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92886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27E5D-7CAD-9643-A3F5-B7157CBFB516}"/>
              </a:ext>
            </a:extLst>
          </p:cNvPr>
          <p:cNvSpPr>
            <a:spLocks noGrp="1"/>
          </p:cNvSpPr>
          <p:nvPr>
            <p:ph type="dt" sz="half" idx="10"/>
          </p:nvPr>
        </p:nvSpPr>
        <p:spPr/>
        <p:txBody>
          <a:bodyPr/>
          <a:lstStyle/>
          <a:p>
            <a:fld id="{6C921C11-00C0-284F-ACD8-31D64473CC21}" type="datetimeFigureOut">
              <a:rPr lang="en-US" smtClean="0"/>
              <a:t>3/13/2025</a:t>
            </a:fld>
            <a:endParaRPr lang="en-US"/>
          </a:p>
        </p:txBody>
      </p:sp>
      <p:sp>
        <p:nvSpPr>
          <p:cNvPr id="3" name="Footer Placeholder 2">
            <a:extLst>
              <a:ext uri="{FF2B5EF4-FFF2-40B4-BE49-F238E27FC236}">
                <a16:creationId xmlns:a16="http://schemas.microsoft.com/office/drawing/2014/main" id="{5DAD4F4C-E5DD-EC4B-8494-A200FE5B57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FE0874-9265-D049-8F24-8518A06C8EF2}"/>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3833921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6B74C32A-58A4-894F-AD36-DA6C76C1A52C}"/>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0" y="0"/>
            <a:ext cx="12310534" cy="6867086"/>
          </a:xfrm>
          <a:prstGeom prst="rect">
            <a:avLst/>
          </a:prstGeom>
        </p:spPr>
      </p:pic>
      <p:sp>
        <p:nvSpPr>
          <p:cNvPr id="2" name="Title Placeholder 1">
            <a:extLst>
              <a:ext uri="{FF2B5EF4-FFF2-40B4-BE49-F238E27FC236}">
                <a16:creationId xmlns:a16="http://schemas.microsoft.com/office/drawing/2014/main" id="{847EF15B-CD00-B844-A2D3-7101B9CAA5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D83799-8B82-E940-A966-75FBADF36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4782BD6-1FC8-4F48-86FF-E07EA463F7E3}"/>
              </a:ext>
            </a:extLst>
          </p:cNvPr>
          <p:cNvSpPr>
            <a:spLocks noGrp="1"/>
          </p:cNvSpPr>
          <p:nvPr>
            <p:ph type="dt" sz="half" idx="2"/>
          </p:nvPr>
        </p:nvSpPr>
        <p:spPr>
          <a:xfrm>
            <a:off x="838200" y="6356350"/>
            <a:ext cx="1460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21C11-00C0-284F-ACD8-31D64473CC21}" type="datetimeFigureOut">
              <a:rPr lang="en-US" smtClean="0"/>
              <a:t>3/13/2025</a:t>
            </a:fld>
            <a:endParaRPr lang="en-US" dirty="0"/>
          </a:p>
        </p:txBody>
      </p:sp>
      <p:sp>
        <p:nvSpPr>
          <p:cNvPr id="5" name="Footer Placeholder 4">
            <a:extLst>
              <a:ext uri="{FF2B5EF4-FFF2-40B4-BE49-F238E27FC236}">
                <a16:creationId xmlns:a16="http://schemas.microsoft.com/office/drawing/2014/main" id="{AB6D6860-08B2-994B-B23D-7A81986E9B84}"/>
              </a:ext>
            </a:extLst>
          </p:cNvPr>
          <p:cNvSpPr>
            <a:spLocks noGrp="1"/>
          </p:cNvSpPr>
          <p:nvPr>
            <p:ph type="ftr" sz="quarter" idx="3"/>
          </p:nvPr>
        </p:nvSpPr>
        <p:spPr>
          <a:xfrm>
            <a:off x="24257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5AA69E-F6E7-0B47-A0F1-BA1D8106E28C}"/>
              </a:ext>
            </a:extLst>
          </p:cNvPr>
          <p:cNvSpPr>
            <a:spLocks noGrp="1"/>
          </p:cNvSpPr>
          <p:nvPr>
            <p:ph type="sldNum" sz="quarter" idx="4"/>
          </p:nvPr>
        </p:nvSpPr>
        <p:spPr>
          <a:xfrm>
            <a:off x="67183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0CD8A-B08E-024A-ABDE-9439F4030BF1}" type="slidenum">
              <a:rPr lang="en-US" smtClean="0"/>
              <a:t>‹#›</a:t>
            </a:fld>
            <a:endParaRPr lang="en-US" dirty="0"/>
          </a:p>
        </p:txBody>
      </p:sp>
    </p:spTree>
    <p:extLst>
      <p:ext uri="{BB962C8B-B14F-4D97-AF65-F5344CB8AC3E}">
        <p14:creationId xmlns:p14="http://schemas.microsoft.com/office/powerpoint/2010/main" val="4170884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000" b="0" kern="1200">
          <a:solidFill>
            <a:srgbClr val="B12524"/>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E48126"/>
        </a:buClr>
        <a:buFont typeface="Arial" panose="020B0604020202020204" pitchFamily="34" charset="0"/>
        <a:buChar char="•"/>
        <a:defRPr sz="2400" kern="1200">
          <a:solidFill>
            <a:srgbClr val="229787"/>
          </a:solidFill>
          <a:latin typeface="+mn-lt"/>
          <a:ea typeface="+mn-ea"/>
          <a:cs typeface="+mn-cs"/>
        </a:defRPr>
      </a:lvl1pPr>
      <a:lvl2pPr marL="685800" indent="-228600" algn="l" defTabSz="914400" rtl="0" eaLnBrk="1" latinLnBrk="0" hangingPunct="1">
        <a:lnSpc>
          <a:spcPct val="90000"/>
        </a:lnSpc>
        <a:spcBef>
          <a:spcPts val="500"/>
        </a:spcBef>
        <a:buClr>
          <a:srgbClr val="4FC2C0"/>
        </a:buClr>
        <a:buSzPct val="60000"/>
        <a:buFont typeface=".Lucida Grande UI Regular"/>
        <a:buChar char="◆"/>
        <a:defRPr sz="2000" kern="1200">
          <a:solidFill>
            <a:srgbClr val="064961"/>
          </a:solidFill>
          <a:latin typeface="+mn-lt"/>
          <a:ea typeface="+mn-ea"/>
          <a:cs typeface="+mn-cs"/>
        </a:defRPr>
      </a:lvl2pPr>
      <a:lvl3pPr marL="1143000" indent="-228600" algn="l" defTabSz="914400" rtl="0" eaLnBrk="1" latinLnBrk="0" hangingPunct="1">
        <a:lnSpc>
          <a:spcPct val="90000"/>
        </a:lnSpc>
        <a:spcBef>
          <a:spcPts val="500"/>
        </a:spcBef>
        <a:buClr>
          <a:srgbClr val="B12524"/>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FC2C0"/>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child eating an orange&#10;&#10;Description automatically generated with low confidence">
            <a:extLst>
              <a:ext uri="{FF2B5EF4-FFF2-40B4-BE49-F238E27FC236}">
                <a16:creationId xmlns:a16="http://schemas.microsoft.com/office/drawing/2014/main" id="{CAF27233-DF7F-46A7-87A1-6AA94DBAE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22" y="-310033"/>
            <a:ext cx="12190476" cy="6857143"/>
          </a:xfrm>
          <a:prstGeom prst="rect">
            <a:avLst/>
          </a:prstGeom>
        </p:spPr>
      </p:pic>
      <p:sp>
        <p:nvSpPr>
          <p:cNvPr id="2" name="Title 1">
            <a:extLst>
              <a:ext uri="{FF2B5EF4-FFF2-40B4-BE49-F238E27FC236}">
                <a16:creationId xmlns:a16="http://schemas.microsoft.com/office/drawing/2014/main" id="{8D3E781C-0354-1346-ADB2-3E4C02173458}"/>
              </a:ext>
            </a:extLst>
          </p:cNvPr>
          <p:cNvSpPr>
            <a:spLocks noGrp="1"/>
          </p:cNvSpPr>
          <p:nvPr>
            <p:ph type="ctrTitle"/>
          </p:nvPr>
        </p:nvSpPr>
        <p:spPr>
          <a:xfrm>
            <a:off x="367468" y="-513129"/>
            <a:ext cx="6273800" cy="2298699"/>
          </a:xfrm>
        </p:spPr>
        <p:txBody>
          <a:bodyPr/>
          <a:lstStyle/>
          <a:p>
            <a:r>
              <a:rPr lang="en-US" dirty="0"/>
              <a:t>Early Childhood Education and Care Department </a:t>
            </a:r>
          </a:p>
        </p:txBody>
      </p:sp>
      <p:sp>
        <p:nvSpPr>
          <p:cNvPr id="3" name="Subtitle 2">
            <a:extLst>
              <a:ext uri="{FF2B5EF4-FFF2-40B4-BE49-F238E27FC236}">
                <a16:creationId xmlns:a16="http://schemas.microsoft.com/office/drawing/2014/main" id="{E663F3BC-7C95-F346-9AE1-90BABCE2AF01}"/>
              </a:ext>
            </a:extLst>
          </p:cNvPr>
          <p:cNvSpPr>
            <a:spLocks noGrp="1"/>
          </p:cNvSpPr>
          <p:nvPr>
            <p:ph type="subTitle" idx="1"/>
          </p:nvPr>
        </p:nvSpPr>
        <p:spPr>
          <a:xfrm>
            <a:off x="429190" y="1880153"/>
            <a:ext cx="6273800" cy="1841500"/>
          </a:xfrm>
        </p:spPr>
        <p:txBody>
          <a:bodyPr/>
          <a:lstStyle/>
          <a:p>
            <a:pPr>
              <a:lnSpc>
                <a:spcPct val="100000"/>
              </a:lnSpc>
            </a:pPr>
            <a:r>
              <a:rPr lang="en-US" b="1" dirty="0">
                <a:solidFill>
                  <a:srgbClr val="178AB2"/>
                </a:solidFill>
              </a:rPr>
              <a:t>Cabinet Secretary Elizabeth Groginsky</a:t>
            </a:r>
            <a:br>
              <a:rPr lang="en-US" i="1" dirty="0">
                <a:solidFill>
                  <a:srgbClr val="178AB2"/>
                </a:solidFill>
              </a:rPr>
            </a:br>
            <a:endParaRPr lang="en-US" dirty="0"/>
          </a:p>
        </p:txBody>
      </p:sp>
      <p:sp>
        <p:nvSpPr>
          <p:cNvPr id="5" name="TextBox 4">
            <a:extLst>
              <a:ext uri="{FF2B5EF4-FFF2-40B4-BE49-F238E27FC236}">
                <a16:creationId xmlns:a16="http://schemas.microsoft.com/office/drawing/2014/main" id="{06657DDC-BB29-4CA8-B431-F36F9B19C35A}"/>
              </a:ext>
            </a:extLst>
          </p:cNvPr>
          <p:cNvSpPr txBox="1"/>
          <p:nvPr/>
        </p:nvSpPr>
        <p:spPr>
          <a:xfrm>
            <a:off x="505390" y="2548769"/>
            <a:ext cx="5938953" cy="1569660"/>
          </a:xfrm>
          <a:prstGeom prst="rect">
            <a:avLst/>
          </a:prstGeom>
          <a:noFill/>
        </p:spPr>
        <p:txBody>
          <a:bodyPr wrap="square" rtlCol="0">
            <a:spAutoFit/>
          </a:bodyPr>
          <a:lstStyle/>
          <a:p>
            <a:r>
              <a:rPr lang="en-US" sz="3200" b="1" dirty="0">
                <a:solidFill>
                  <a:srgbClr val="E48126"/>
                </a:solidFill>
              </a:rPr>
              <a:t>2025 Congregate Meals Non-Congregate Meal Service and New Summer EBT</a:t>
            </a:r>
          </a:p>
        </p:txBody>
      </p:sp>
      <p:pic>
        <p:nvPicPr>
          <p:cNvPr id="9" name="Picture 8" descr="Text&#10;&#10;Description automatically generated">
            <a:extLst>
              <a:ext uri="{FF2B5EF4-FFF2-40B4-BE49-F238E27FC236}">
                <a16:creationId xmlns:a16="http://schemas.microsoft.com/office/drawing/2014/main" id="{56150B42-3C76-43BB-9265-12160388C9F2}"/>
              </a:ext>
            </a:extLst>
          </p:cNvPr>
          <p:cNvPicPr>
            <a:picLocks noChangeAspect="1"/>
          </p:cNvPicPr>
          <p:nvPr/>
        </p:nvPicPr>
        <p:blipFill>
          <a:blip r:embed="rId4"/>
          <a:stretch>
            <a:fillRect/>
          </a:stretch>
        </p:blipFill>
        <p:spPr>
          <a:xfrm>
            <a:off x="214522" y="4451506"/>
            <a:ext cx="5375349" cy="2533306"/>
          </a:xfrm>
          <a:prstGeom prst="rect">
            <a:avLst/>
          </a:prstGeom>
        </p:spPr>
      </p:pic>
    </p:spTree>
    <p:extLst>
      <p:ext uri="{BB962C8B-B14F-4D97-AF65-F5344CB8AC3E}">
        <p14:creationId xmlns:p14="http://schemas.microsoft.com/office/powerpoint/2010/main" val="358161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346D-7413-450C-3058-433422ED745F}"/>
              </a:ext>
            </a:extLst>
          </p:cNvPr>
          <p:cNvSpPr>
            <a:spLocks noGrp="1"/>
          </p:cNvSpPr>
          <p:nvPr>
            <p:ph type="title"/>
          </p:nvPr>
        </p:nvSpPr>
        <p:spPr>
          <a:xfrm>
            <a:off x="838200" y="165101"/>
            <a:ext cx="10515600" cy="1028699"/>
          </a:xfrm>
        </p:spPr>
        <p:txBody>
          <a:bodyPr anchor="ctr">
            <a:normAutofit/>
          </a:bodyPr>
          <a:lstStyle/>
          <a:p>
            <a:r>
              <a:rPr lang="en-US" dirty="0"/>
              <a:t>Non-Congregate Sites</a:t>
            </a:r>
          </a:p>
        </p:txBody>
      </p:sp>
      <p:graphicFrame>
        <p:nvGraphicFramePr>
          <p:cNvPr id="9" name="Content Placeholder 2">
            <a:extLst>
              <a:ext uri="{FF2B5EF4-FFF2-40B4-BE49-F238E27FC236}">
                <a16:creationId xmlns:a16="http://schemas.microsoft.com/office/drawing/2014/main" id="{DAD89BAC-0EDA-27AA-6F3A-E5547CE95293}"/>
              </a:ext>
            </a:extLst>
          </p:cNvPr>
          <p:cNvGraphicFramePr>
            <a:graphicFrameLocks noGrp="1"/>
          </p:cNvGraphicFramePr>
          <p:nvPr>
            <p:ph idx="1"/>
            <p:extLst>
              <p:ext uri="{D42A27DB-BD31-4B8C-83A1-F6EECF244321}">
                <p14:modId xmlns:p14="http://schemas.microsoft.com/office/powerpoint/2010/main" val="4274037444"/>
              </p:ext>
            </p:extLst>
          </p:nvPr>
        </p:nvGraphicFramePr>
        <p:xfrm>
          <a:off x="838200" y="1070429"/>
          <a:ext cx="9971314" cy="4024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2741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86A6D-DCAF-7091-7E8B-DB479DCC77F1}"/>
            </a:ext>
          </a:extLst>
        </p:cNvPr>
        <p:cNvGrpSpPr/>
        <p:nvPr/>
      </p:nvGrpSpPr>
      <p:grpSpPr>
        <a:xfrm>
          <a:off x="0" y="0"/>
          <a:ext cx="0" cy="0"/>
          <a:chOff x="0" y="0"/>
          <a:chExt cx="0" cy="0"/>
        </a:xfrm>
      </p:grpSpPr>
      <p:sp>
        <p:nvSpPr>
          <p:cNvPr id="25602" name="Title 1">
            <a:extLst>
              <a:ext uri="{FF2B5EF4-FFF2-40B4-BE49-F238E27FC236}">
                <a16:creationId xmlns:a16="http://schemas.microsoft.com/office/drawing/2014/main" id="{E29C3840-AC0A-043D-5008-C19DD344F74A}"/>
              </a:ext>
            </a:extLst>
          </p:cNvPr>
          <p:cNvSpPr>
            <a:spLocks noGrp="1"/>
          </p:cNvSpPr>
          <p:nvPr>
            <p:ph type="title"/>
          </p:nvPr>
        </p:nvSpPr>
        <p:spPr/>
        <p:txBody>
          <a:bodyPr/>
          <a:lstStyle/>
          <a:p>
            <a:r>
              <a:rPr lang="en-US" b="1" dirty="0"/>
              <a:t>2025 Summer Food Service Permanent EBT</a:t>
            </a:r>
          </a:p>
        </p:txBody>
      </p:sp>
      <p:sp>
        <p:nvSpPr>
          <p:cNvPr id="11267" name="Content Placeholder 2">
            <a:extLst>
              <a:ext uri="{FF2B5EF4-FFF2-40B4-BE49-F238E27FC236}">
                <a16:creationId xmlns:a16="http://schemas.microsoft.com/office/drawing/2014/main" id="{8C15D6A8-7B47-7847-C7FE-6B96997D1700}"/>
              </a:ext>
            </a:extLst>
          </p:cNvPr>
          <p:cNvSpPr>
            <a:spLocks noGrp="1"/>
          </p:cNvSpPr>
          <p:nvPr>
            <p:ph idx="4294967295"/>
          </p:nvPr>
        </p:nvSpPr>
        <p:spPr>
          <a:xfrm>
            <a:off x="838200" y="1602468"/>
            <a:ext cx="10515600" cy="4351338"/>
          </a:xfrm>
        </p:spPr>
        <p:txBody>
          <a:bodyPr>
            <a:normAutofit/>
          </a:bodyPr>
          <a:lstStyle/>
          <a:p>
            <a:r>
              <a:rPr lang="en-US" sz="3200" dirty="0">
                <a:solidFill>
                  <a:schemeClr val="tx1"/>
                </a:solidFill>
              </a:rPr>
              <a:t>The Summer EBT introduces a new layer of nutrition assistance that is flexible and allows families to supplement summer meals with foods of their choice that is available anytime, including when meal sites are not open.</a:t>
            </a:r>
          </a:p>
          <a:p>
            <a:r>
              <a:rPr lang="en-US" sz="3200" dirty="0">
                <a:solidFill>
                  <a:schemeClr val="tx1"/>
                </a:solidFill>
              </a:rPr>
              <a:t>$40.00 per month benefit.</a:t>
            </a:r>
          </a:p>
        </p:txBody>
      </p:sp>
    </p:spTree>
    <p:extLst>
      <p:ext uri="{BB962C8B-B14F-4D97-AF65-F5344CB8AC3E}">
        <p14:creationId xmlns:p14="http://schemas.microsoft.com/office/powerpoint/2010/main" val="466632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E8A60-2CA9-D1B6-6DB8-91F2B9C092B4}"/>
            </a:ext>
          </a:extLst>
        </p:cNvPr>
        <p:cNvGrpSpPr/>
        <p:nvPr/>
      </p:nvGrpSpPr>
      <p:grpSpPr>
        <a:xfrm>
          <a:off x="0" y="0"/>
          <a:ext cx="0" cy="0"/>
          <a:chOff x="0" y="0"/>
          <a:chExt cx="0" cy="0"/>
        </a:xfrm>
      </p:grpSpPr>
      <p:sp>
        <p:nvSpPr>
          <p:cNvPr id="25602" name="Title 1">
            <a:extLst>
              <a:ext uri="{FF2B5EF4-FFF2-40B4-BE49-F238E27FC236}">
                <a16:creationId xmlns:a16="http://schemas.microsoft.com/office/drawing/2014/main" id="{700D06A7-104C-EE35-EF86-BDF427D00E4D}"/>
              </a:ext>
            </a:extLst>
          </p:cNvPr>
          <p:cNvSpPr>
            <a:spLocks noGrp="1"/>
          </p:cNvSpPr>
          <p:nvPr>
            <p:ph type="title"/>
          </p:nvPr>
        </p:nvSpPr>
        <p:spPr/>
        <p:txBody>
          <a:bodyPr/>
          <a:lstStyle/>
          <a:p>
            <a:r>
              <a:rPr lang="en-US" b="1" dirty="0"/>
              <a:t>Non-Congregate Plan</a:t>
            </a:r>
          </a:p>
        </p:txBody>
      </p:sp>
      <p:sp>
        <p:nvSpPr>
          <p:cNvPr id="11267" name="Content Placeholder 2">
            <a:extLst>
              <a:ext uri="{FF2B5EF4-FFF2-40B4-BE49-F238E27FC236}">
                <a16:creationId xmlns:a16="http://schemas.microsoft.com/office/drawing/2014/main" id="{0C29C36F-77E6-4035-BC8F-1934DD65EB8D}"/>
              </a:ext>
            </a:extLst>
          </p:cNvPr>
          <p:cNvSpPr>
            <a:spLocks noGrp="1"/>
          </p:cNvSpPr>
          <p:nvPr>
            <p:ph idx="4294967295"/>
          </p:nvPr>
        </p:nvSpPr>
        <p:spPr>
          <a:xfrm>
            <a:off x="838200" y="1602468"/>
            <a:ext cx="10515600" cy="4351338"/>
          </a:xfrm>
        </p:spPr>
        <p:txBody>
          <a:bodyPr>
            <a:normAutofit/>
          </a:bodyPr>
          <a:lstStyle/>
          <a:p>
            <a:r>
              <a:rPr lang="en-US" sz="3200" dirty="0">
                <a:solidFill>
                  <a:schemeClr val="tx1"/>
                </a:solidFill>
              </a:rPr>
              <a:t> Are you planning to serve multiple meal types</a:t>
            </a:r>
          </a:p>
          <a:p>
            <a:r>
              <a:rPr lang="en-US" sz="3200" dirty="0">
                <a:solidFill>
                  <a:schemeClr val="tx1"/>
                </a:solidFill>
              </a:rPr>
              <a:t>How many days of food will be served at once</a:t>
            </a:r>
          </a:p>
          <a:p>
            <a:r>
              <a:rPr lang="en-US" sz="3200" dirty="0">
                <a:solidFill>
                  <a:schemeClr val="tx1"/>
                </a:solidFill>
              </a:rPr>
              <a:t>Explain in detail in how you will ensure that multiple days of food will meet the meal pattern requirements</a:t>
            </a:r>
          </a:p>
          <a:p>
            <a:r>
              <a:rPr lang="en-US" sz="3200" dirty="0">
                <a:solidFill>
                  <a:schemeClr val="tx1"/>
                </a:solidFill>
              </a:rPr>
              <a:t>How will the meal be provided? </a:t>
            </a:r>
          </a:p>
          <a:p>
            <a:pPr lvl="1"/>
            <a:r>
              <a:rPr lang="en-US" sz="2800" dirty="0">
                <a:solidFill>
                  <a:schemeClr val="tx1"/>
                </a:solidFill>
              </a:rPr>
              <a:t>Unitized</a:t>
            </a:r>
          </a:p>
          <a:p>
            <a:pPr lvl="1"/>
            <a:r>
              <a:rPr lang="en-US" sz="2800" dirty="0">
                <a:solidFill>
                  <a:schemeClr val="tx1"/>
                </a:solidFill>
              </a:rPr>
              <a:t>Bulk food items</a:t>
            </a:r>
          </a:p>
          <a:p>
            <a:pPr lvl="1"/>
            <a:r>
              <a:rPr lang="en-US" sz="2800" dirty="0">
                <a:solidFill>
                  <a:schemeClr val="tx1"/>
                </a:solidFill>
              </a:rPr>
              <a:t>Combination of both</a:t>
            </a:r>
          </a:p>
        </p:txBody>
      </p:sp>
    </p:spTree>
    <p:extLst>
      <p:ext uri="{BB962C8B-B14F-4D97-AF65-F5344CB8AC3E}">
        <p14:creationId xmlns:p14="http://schemas.microsoft.com/office/powerpoint/2010/main" val="4107817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B71E1-D2F8-A009-6B95-D1D8D4C5D1D0}"/>
            </a:ext>
          </a:extLst>
        </p:cNvPr>
        <p:cNvGrpSpPr/>
        <p:nvPr/>
      </p:nvGrpSpPr>
      <p:grpSpPr>
        <a:xfrm>
          <a:off x="0" y="0"/>
          <a:ext cx="0" cy="0"/>
          <a:chOff x="0" y="0"/>
          <a:chExt cx="0" cy="0"/>
        </a:xfrm>
      </p:grpSpPr>
      <p:sp>
        <p:nvSpPr>
          <p:cNvPr id="25602" name="Title 1">
            <a:extLst>
              <a:ext uri="{FF2B5EF4-FFF2-40B4-BE49-F238E27FC236}">
                <a16:creationId xmlns:a16="http://schemas.microsoft.com/office/drawing/2014/main" id="{D6D26B87-5D3E-E79E-AEA2-C8D19732915D}"/>
              </a:ext>
            </a:extLst>
          </p:cNvPr>
          <p:cNvSpPr>
            <a:spLocks noGrp="1"/>
          </p:cNvSpPr>
          <p:nvPr>
            <p:ph type="title"/>
          </p:nvPr>
        </p:nvSpPr>
        <p:spPr/>
        <p:txBody>
          <a:bodyPr/>
          <a:lstStyle/>
          <a:p>
            <a:r>
              <a:rPr lang="en-US" b="1" dirty="0"/>
              <a:t>Cont. Non-Congregate Plan</a:t>
            </a:r>
          </a:p>
        </p:txBody>
      </p:sp>
      <p:sp>
        <p:nvSpPr>
          <p:cNvPr id="11267" name="Content Placeholder 2">
            <a:extLst>
              <a:ext uri="{FF2B5EF4-FFF2-40B4-BE49-F238E27FC236}">
                <a16:creationId xmlns:a16="http://schemas.microsoft.com/office/drawing/2014/main" id="{E98FF911-0750-7773-98DD-430922D3E5F8}"/>
              </a:ext>
            </a:extLst>
          </p:cNvPr>
          <p:cNvSpPr>
            <a:spLocks noGrp="1"/>
          </p:cNvSpPr>
          <p:nvPr>
            <p:ph idx="4294967295"/>
          </p:nvPr>
        </p:nvSpPr>
        <p:spPr>
          <a:xfrm>
            <a:off x="838200" y="1602468"/>
            <a:ext cx="10515600" cy="4351338"/>
          </a:xfrm>
        </p:spPr>
        <p:txBody>
          <a:bodyPr>
            <a:normAutofit/>
          </a:bodyPr>
          <a:lstStyle/>
          <a:p>
            <a:r>
              <a:rPr lang="en-US" sz="3200" dirty="0">
                <a:solidFill>
                  <a:schemeClr val="tx1"/>
                </a:solidFill>
              </a:rPr>
              <a:t>  What type of non congregate service do you intend to operate</a:t>
            </a:r>
          </a:p>
          <a:p>
            <a:r>
              <a:rPr lang="en-US" sz="3200" dirty="0">
                <a:solidFill>
                  <a:schemeClr val="tx1"/>
                </a:solidFill>
              </a:rPr>
              <a:t>Sponsors allowing parent/guardian pick up must have a way to :</a:t>
            </a:r>
          </a:p>
          <a:p>
            <a:pPr lvl="1"/>
            <a:r>
              <a:rPr lang="en-US" sz="2800" dirty="0">
                <a:solidFill>
                  <a:schemeClr val="tx1"/>
                </a:solidFill>
              </a:rPr>
              <a:t> Verify the number of eligible children in the household</a:t>
            </a:r>
          </a:p>
          <a:p>
            <a:pPr lvl="1"/>
            <a:r>
              <a:rPr lang="en-US" sz="2800" dirty="0">
                <a:solidFill>
                  <a:schemeClr val="tx1"/>
                </a:solidFill>
              </a:rPr>
              <a:t>Obtain written permission listing the parent/guardian who are permitted to pick up meals</a:t>
            </a:r>
          </a:p>
          <a:p>
            <a:pPr lvl="1"/>
            <a:r>
              <a:rPr lang="en-US" sz="2800" dirty="0">
                <a:solidFill>
                  <a:schemeClr val="tx1"/>
                </a:solidFill>
              </a:rPr>
              <a:t>Have a process to ensure that meals are only distributed to parents/guardians and that duplicate meals are not distributed</a:t>
            </a:r>
          </a:p>
          <a:p>
            <a:pPr marL="457200" lvl="1" indent="0">
              <a:buNone/>
            </a:pPr>
            <a:endParaRPr lang="en-US" sz="2800" dirty="0">
              <a:solidFill>
                <a:schemeClr val="tx1"/>
              </a:solidFill>
            </a:endParaRPr>
          </a:p>
          <a:p>
            <a:pPr marL="457200" lvl="1" indent="0">
              <a:buNone/>
            </a:pPr>
            <a:endParaRPr lang="en-US" sz="2400" dirty="0">
              <a:solidFill>
                <a:schemeClr val="tx1"/>
              </a:solidFill>
            </a:endParaRPr>
          </a:p>
        </p:txBody>
      </p:sp>
    </p:spTree>
    <p:extLst>
      <p:ext uri="{BB962C8B-B14F-4D97-AF65-F5344CB8AC3E}">
        <p14:creationId xmlns:p14="http://schemas.microsoft.com/office/powerpoint/2010/main" val="2008580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36AC8A-0B69-E8E3-B12E-26B0AF258A04}"/>
              </a:ext>
            </a:extLst>
          </p:cNvPr>
          <p:cNvSpPr txBox="1"/>
          <p:nvPr/>
        </p:nvSpPr>
        <p:spPr>
          <a:xfrm>
            <a:off x="1242646" y="644769"/>
            <a:ext cx="7989276" cy="5632311"/>
          </a:xfrm>
          <a:prstGeom prst="rect">
            <a:avLst/>
          </a:prstGeom>
          <a:noFill/>
        </p:spPr>
        <p:txBody>
          <a:bodyPr wrap="square" lIns="91440" tIns="45720" rIns="91440" bIns="45720" anchor="t">
            <a:spAutoFit/>
          </a:bodyPr>
          <a:lstStyle/>
          <a:p>
            <a:pPr algn="l" rtl="0" fontAlgn="base"/>
            <a:r>
              <a:rPr lang="en-US" b="1" i="0" u="none" strike="noStrike" dirty="0">
                <a:solidFill>
                  <a:srgbClr val="064961"/>
                </a:solidFill>
                <a:effectLst/>
                <a:latin typeface="Calibri" panose="020F0502020204030204" pitchFamily="34" charset="0"/>
              </a:rPr>
              <a:t>More information about the New Mexico </a:t>
            </a:r>
            <a:r>
              <a:rPr lang="en-US" b="0" i="0" dirty="0">
                <a:solidFill>
                  <a:srgbClr val="000000"/>
                </a:solidFill>
                <a:effectLst/>
                <a:latin typeface="Calibri" panose="020F0502020204030204" pitchFamily="34" charset="0"/>
              </a:rPr>
              <a:t>​</a:t>
            </a:r>
            <a:br>
              <a:rPr lang="en-US" b="0" i="0" dirty="0">
                <a:solidFill>
                  <a:srgbClr val="000000"/>
                </a:solidFill>
                <a:effectLst/>
                <a:latin typeface="Calibri" panose="020F0502020204030204" pitchFamily="34" charset="0"/>
              </a:rPr>
            </a:br>
            <a:r>
              <a:rPr lang="en-US" b="1" i="0" u="none" strike="noStrike" dirty="0">
                <a:solidFill>
                  <a:srgbClr val="064961"/>
                </a:solidFill>
                <a:effectLst/>
                <a:latin typeface="Calibri" panose="020F0502020204030204" pitchFamily="34" charset="0"/>
              </a:rPr>
              <a:t>Early Childhood Education and Care Department—</a:t>
            </a:r>
            <a:r>
              <a:rPr lang="en-US" b="0" i="0" dirty="0">
                <a:solidFill>
                  <a:srgbClr val="000000"/>
                </a:solidFill>
                <a:effectLst/>
                <a:latin typeface="Calibri" panose="020F0502020204030204" pitchFamily="34" charset="0"/>
              </a:rPr>
              <a:t>​</a:t>
            </a:r>
            <a:br>
              <a:rPr lang="en-US" b="0" i="0" dirty="0">
                <a:solidFill>
                  <a:srgbClr val="000000"/>
                </a:solidFill>
                <a:effectLst/>
                <a:latin typeface="Calibri" panose="020F0502020204030204" pitchFamily="34" charset="0"/>
              </a:rPr>
            </a:br>
            <a:r>
              <a:rPr lang="en-US" b="1" i="1" u="none" strike="noStrike" dirty="0">
                <a:solidFill>
                  <a:srgbClr val="064961"/>
                </a:solidFill>
                <a:effectLst/>
                <a:latin typeface="Calibri" panose="020F0502020204030204" pitchFamily="34" charset="0"/>
              </a:rPr>
              <a:t>Programs for Parents and Professionals:</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b="1" i="0" u="none" strike="noStrike" dirty="0">
                <a:solidFill>
                  <a:srgbClr val="E48126"/>
                </a:solidFill>
                <a:effectLst/>
                <a:latin typeface="Calibri"/>
                <a:ea typeface="Calibri"/>
                <a:cs typeface="Calibri"/>
              </a:rPr>
              <a:t>https://nmececd.org</a:t>
            </a:r>
            <a:br>
              <a:rPr lang="en-US" b="0" i="0" dirty="0">
                <a:effectLst/>
                <a:latin typeface="Calibri" panose="020F0502020204030204" pitchFamily="34" charset="0"/>
              </a:rPr>
            </a:br>
            <a:r>
              <a:rPr lang="en-US" b="0" i="0" dirty="0">
                <a:solidFill>
                  <a:srgbClr val="000000"/>
                </a:solidFill>
                <a:effectLst/>
                <a:latin typeface="Calibri"/>
                <a:ea typeface="Calibri"/>
                <a:cs typeface="Calibri"/>
              </a:rPr>
              <a:t>​</a:t>
            </a:r>
            <a:r>
              <a:rPr lang="en-US" b="1" dirty="0">
                <a:solidFill>
                  <a:srgbClr val="064961"/>
                </a:solidFill>
                <a:latin typeface="Calibri"/>
                <a:ea typeface="Calibri"/>
                <a:cs typeface="Calibri"/>
              </a:rPr>
              <a:t>ore</a:t>
            </a:r>
            <a:r>
              <a:rPr lang="en-US" b="1" i="0" u="none" strike="noStrike" dirty="0">
                <a:solidFill>
                  <a:srgbClr val="064961"/>
                </a:solidFill>
                <a:effectLst/>
                <a:latin typeface="Calibri"/>
                <a:ea typeface="Calibri"/>
                <a:cs typeface="Calibri"/>
              </a:rPr>
              <a:t> information about Family, Friend, </a:t>
            </a:r>
            <a:r>
              <a:rPr lang="en-US" b="0" i="0" dirty="0">
                <a:solidFill>
                  <a:srgbClr val="000000"/>
                </a:solidFill>
                <a:effectLst/>
                <a:latin typeface="Calibri"/>
                <a:ea typeface="Calibri"/>
                <a:cs typeface="Calibri"/>
              </a:rPr>
              <a:t>​</a:t>
            </a:r>
            <a:br>
              <a:rPr lang="en-US" b="0" i="0" dirty="0">
                <a:effectLst/>
                <a:latin typeface="Calibri" panose="020F0502020204030204" pitchFamily="34" charset="0"/>
              </a:rPr>
            </a:br>
            <a:r>
              <a:rPr lang="en-US" b="1" i="0" u="none" strike="noStrike" dirty="0">
                <a:solidFill>
                  <a:srgbClr val="064961"/>
                </a:solidFill>
                <a:effectLst/>
                <a:latin typeface="Calibri"/>
                <a:ea typeface="Calibri"/>
                <a:cs typeface="Calibri"/>
              </a:rPr>
              <a:t>and Neighbor program—</a:t>
            </a:r>
            <a:r>
              <a:rPr lang="en-US" b="1" i="1" u="none" strike="noStrike" dirty="0">
                <a:solidFill>
                  <a:srgbClr val="064961"/>
                </a:solidFill>
                <a:effectLst/>
                <a:latin typeface="Calibri"/>
                <a:ea typeface="Calibri"/>
                <a:cs typeface="Calibri"/>
              </a:rPr>
              <a:t>in-home childcare registration and reimbursement:</a:t>
            </a:r>
            <a:r>
              <a:rPr lang="en-US" b="0" i="0" dirty="0">
                <a:solidFill>
                  <a:srgbClr val="000000"/>
                </a:solidFill>
                <a:effectLst/>
                <a:latin typeface="Calibri"/>
                <a:ea typeface="Calibri"/>
                <a:cs typeface="Calibri"/>
              </a:rPr>
              <a:t>​</a:t>
            </a:r>
            <a:br>
              <a:rPr lang="en-US" b="0" i="0" dirty="0">
                <a:effectLst/>
                <a:latin typeface="Calibri" panose="020F0502020204030204" pitchFamily="34" charset="0"/>
              </a:rPr>
            </a:br>
            <a:r>
              <a:rPr lang="en-US" b="1" i="0" u="none" strike="noStrike" dirty="0">
                <a:solidFill>
                  <a:srgbClr val="E48126"/>
                </a:solidFill>
                <a:effectLst/>
                <a:latin typeface="Calibri"/>
                <a:ea typeface="Calibri"/>
                <a:cs typeface="Calibri"/>
              </a:rPr>
              <a:t>https://newmexicokids.org </a:t>
            </a:r>
            <a:r>
              <a:rPr lang="en-US" b="0" i="0" dirty="0">
                <a:solidFill>
                  <a:srgbClr val="000000"/>
                </a:solidFill>
                <a:effectLst/>
                <a:latin typeface="Calibri"/>
                <a:ea typeface="Calibri"/>
                <a:cs typeface="Calibri"/>
              </a:rPr>
              <a:t>​</a:t>
            </a:r>
          </a:p>
          <a:p>
            <a:pPr algn="l" rtl="0" fontAlgn="base"/>
            <a:r>
              <a:rPr lang="en-US" b="0" i="0" dirty="0">
                <a:solidFill>
                  <a:srgbClr val="000000"/>
                </a:solidFill>
                <a:effectLst/>
                <a:latin typeface="Calibri"/>
                <a:ea typeface="Calibri"/>
                <a:cs typeface="Calibri"/>
              </a:rPr>
              <a:t>​</a:t>
            </a:r>
            <a:r>
              <a:rPr lang="en-US" b="1" i="0" u="none" strike="noStrike" dirty="0">
                <a:solidFill>
                  <a:srgbClr val="064961"/>
                </a:solidFill>
                <a:effectLst/>
                <a:latin typeface="Calibri"/>
                <a:ea typeface="Calibri"/>
                <a:cs typeface="Calibri"/>
              </a:rPr>
              <a:t>Program Resources for SFSP Sponsors–</a:t>
            </a:r>
            <a:r>
              <a:rPr lang="en-US" b="0" i="0" dirty="0">
                <a:solidFill>
                  <a:srgbClr val="000000"/>
                </a:solidFill>
                <a:effectLst/>
                <a:latin typeface="Calibri"/>
                <a:ea typeface="Calibri"/>
                <a:cs typeface="Calibri"/>
              </a:rPr>
              <a:t>​</a:t>
            </a:r>
          </a:p>
          <a:p>
            <a:pPr algn="l" rtl="0" fontAlgn="base"/>
            <a:r>
              <a:rPr lang="en-US" b="1" i="0" u="none" strike="noStrike" dirty="0">
                <a:solidFill>
                  <a:srgbClr val="E48126"/>
                </a:solidFill>
                <a:effectLst/>
                <a:latin typeface="Calibri" panose="020F0502020204030204" pitchFamily="34" charset="0"/>
              </a:rPr>
              <a:t>https://summerfoodnm.org/sponsors/program-resources</a:t>
            </a:r>
            <a:r>
              <a:rPr lang="en-US" b="0" i="0" dirty="0">
                <a:solidFill>
                  <a:srgbClr val="000000"/>
                </a:solidFill>
                <a:effectLst/>
                <a:latin typeface="Calibri" panose="020F0502020204030204" pitchFamily="34" charset="0"/>
              </a:rPr>
              <a:t>​</a:t>
            </a:r>
          </a:p>
          <a:p>
            <a:pPr algn="l" rtl="0" fontAlgn="base"/>
            <a:endParaRPr lang="en-US" dirty="0">
              <a:solidFill>
                <a:srgbClr val="000000"/>
              </a:solidFill>
              <a:latin typeface="Calibri" panose="020F0502020204030204" pitchFamily="34" charset="0"/>
            </a:endParaRPr>
          </a:p>
          <a:p>
            <a:pPr algn="l" rtl="0" fontAlgn="base"/>
            <a:r>
              <a:rPr lang="en-US" b="1" dirty="0">
                <a:solidFill>
                  <a:schemeClr val="tx2">
                    <a:lumMod val="75000"/>
                  </a:schemeClr>
                </a:solidFill>
                <a:latin typeface="Calibri" panose="020F0502020204030204" pitchFamily="34" charset="0"/>
              </a:rPr>
              <a:t>If you have any questions, please contact your NM </a:t>
            </a:r>
            <a:r>
              <a:rPr lang="en-US" b="1" i="0" dirty="0">
                <a:solidFill>
                  <a:schemeClr val="tx2">
                    <a:lumMod val="75000"/>
                  </a:schemeClr>
                </a:solidFill>
                <a:effectLst/>
                <a:latin typeface="Calibri" panose="020F0502020204030204" pitchFamily="34" charset="0"/>
              </a:rPr>
              <a:t>SFSP Compliance Officers:</a:t>
            </a:r>
          </a:p>
          <a:p>
            <a:pPr algn="l" rtl="0" fontAlgn="base"/>
            <a:endParaRPr lang="en-US" b="1" i="0" dirty="0">
              <a:solidFill>
                <a:schemeClr val="tx2">
                  <a:lumMod val="75000"/>
                </a:schemeClr>
              </a:solidFill>
              <a:effectLst/>
              <a:latin typeface="Calibri" panose="020F0502020204030204" pitchFamily="34" charset="0"/>
            </a:endParaRPr>
          </a:p>
          <a:p>
            <a:pPr algn="l" rtl="0" fontAlgn="base"/>
            <a:r>
              <a:rPr lang="en-US" b="1" dirty="0">
                <a:solidFill>
                  <a:srgbClr val="064961"/>
                </a:solidFill>
                <a:latin typeface="Calibri" panose="020F0502020204030204" pitchFamily="34" charset="0"/>
              </a:rPr>
              <a:t>Program Manager: Debra Candelaria at 505-699-2596</a:t>
            </a:r>
          </a:p>
          <a:p>
            <a:pPr algn="l" rtl="0" fontAlgn="base"/>
            <a:endParaRPr lang="en-US" b="0" i="0" dirty="0">
              <a:solidFill>
                <a:srgbClr val="EF8D4B"/>
              </a:solidFill>
              <a:effectLst/>
              <a:latin typeface="Calibri" panose="020F0502020204030204" pitchFamily="34" charset="0"/>
            </a:endParaRPr>
          </a:p>
          <a:p>
            <a:pPr algn="l" rtl="0" fontAlgn="base"/>
            <a:r>
              <a:rPr lang="en-US" b="1" dirty="0">
                <a:solidFill>
                  <a:srgbClr val="064961"/>
                </a:solidFill>
                <a:latin typeface="Calibri" panose="020F0502020204030204" pitchFamily="34" charset="0"/>
              </a:rPr>
              <a:t>Senior Compliance Officer: Christine Juancho at 505-699-2627</a:t>
            </a:r>
          </a:p>
          <a:p>
            <a:pPr algn="l" rtl="0" fontAlgn="base"/>
            <a:endParaRPr lang="en-US" b="0" i="0" dirty="0">
              <a:solidFill>
                <a:srgbClr val="000000"/>
              </a:solidFill>
              <a:effectLst/>
              <a:latin typeface="Calibri" panose="020F0502020204030204" pitchFamily="34" charset="0"/>
            </a:endParaRPr>
          </a:p>
          <a:p>
            <a:pPr algn="l" rtl="0" fontAlgn="base"/>
            <a:r>
              <a:rPr lang="en-US" b="1" dirty="0">
                <a:solidFill>
                  <a:srgbClr val="064961"/>
                </a:solidFill>
                <a:latin typeface="Calibri" panose="020F0502020204030204" pitchFamily="34" charset="0"/>
              </a:rPr>
              <a:t>Compliance Officer: Frank Quintana at 505-350-5879</a:t>
            </a:r>
          </a:p>
          <a:p>
            <a:pPr algn="l" rtl="0" fontAlgn="base"/>
            <a:endParaRPr lang="en-US" b="1" dirty="0">
              <a:solidFill>
                <a:srgbClr val="064961"/>
              </a:solidFill>
              <a:latin typeface="Calibri" panose="020F0502020204030204" pitchFamily="34" charset="0"/>
            </a:endParaRPr>
          </a:p>
          <a:p>
            <a:pPr fontAlgn="base"/>
            <a:r>
              <a:rPr lang="en-US" b="1" dirty="0">
                <a:solidFill>
                  <a:srgbClr val="064961"/>
                </a:solidFill>
                <a:latin typeface="Calibri" panose="020F0502020204030204" pitchFamily="34" charset="0"/>
              </a:rPr>
              <a:t>Compliance Officer: Cassie Martinez at 505-637-1440</a:t>
            </a:r>
          </a:p>
          <a:p>
            <a:pPr algn="l" rtl="0" fontAlgn="base"/>
            <a:endParaRPr lang="en-US" b="1" i="0" dirty="0">
              <a:solidFill>
                <a:srgbClr val="064961"/>
              </a:solidFill>
              <a:effectLst/>
              <a:latin typeface="Segoe UI" panose="020B0502040204020203" pitchFamily="34" charset="0"/>
            </a:endParaRPr>
          </a:p>
        </p:txBody>
      </p:sp>
    </p:spTree>
    <p:extLst>
      <p:ext uri="{BB962C8B-B14F-4D97-AF65-F5344CB8AC3E}">
        <p14:creationId xmlns:p14="http://schemas.microsoft.com/office/powerpoint/2010/main" val="46096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88185-9606-5F08-4516-FCF8AD0F4ABA}"/>
            </a:ext>
          </a:extLst>
        </p:cNvPr>
        <p:cNvGrpSpPr/>
        <p:nvPr/>
      </p:nvGrpSpPr>
      <p:grpSpPr>
        <a:xfrm>
          <a:off x="0" y="0"/>
          <a:ext cx="0" cy="0"/>
          <a:chOff x="0" y="0"/>
          <a:chExt cx="0" cy="0"/>
        </a:xfrm>
      </p:grpSpPr>
      <p:sp>
        <p:nvSpPr>
          <p:cNvPr id="25602" name="Title 1">
            <a:extLst>
              <a:ext uri="{FF2B5EF4-FFF2-40B4-BE49-F238E27FC236}">
                <a16:creationId xmlns:a16="http://schemas.microsoft.com/office/drawing/2014/main" id="{6F22C2B4-4961-BA95-465B-1C67ED3F6CB5}"/>
              </a:ext>
            </a:extLst>
          </p:cNvPr>
          <p:cNvSpPr>
            <a:spLocks noGrp="1"/>
          </p:cNvSpPr>
          <p:nvPr>
            <p:ph type="title"/>
          </p:nvPr>
        </p:nvSpPr>
        <p:spPr/>
        <p:txBody>
          <a:bodyPr>
            <a:noAutofit/>
          </a:bodyPr>
          <a:lstStyle/>
          <a:p>
            <a:pPr algn="ctr" eaLnBrk="1" fontAlgn="auto" hangingPunct="1">
              <a:spcAft>
                <a:spcPts val="0"/>
              </a:spcAft>
              <a:defRPr/>
            </a:pPr>
            <a:r>
              <a:rPr lang="en-US" sz="6000" dirty="0"/>
              <a:t>Congregate Meal Service vs.</a:t>
            </a:r>
            <a:br>
              <a:rPr lang="en-US" sz="6000" dirty="0"/>
            </a:br>
            <a:r>
              <a:rPr lang="en-US" sz="6000" dirty="0"/>
              <a:t>Non-Congregate Meal Service</a:t>
            </a:r>
            <a:endParaRPr lang="en-US" sz="6000" b="1" dirty="0"/>
          </a:p>
        </p:txBody>
      </p:sp>
      <p:sp>
        <p:nvSpPr>
          <p:cNvPr id="6" name="Content Placeholder 5">
            <a:extLst>
              <a:ext uri="{FF2B5EF4-FFF2-40B4-BE49-F238E27FC236}">
                <a16:creationId xmlns:a16="http://schemas.microsoft.com/office/drawing/2014/main" id="{783C1F4F-5B71-5E82-CD97-7A5F169B9B63}"/>
              </a:ext>
            </a:extLst>
          </p:cNvPr>
          <p:cNvSpPr>
            <a:spLocks noGrp="1"/>
          </p:cNvSpPr>
          <p:nvPr>
            <p:ph sz="half" idx="1"/>
          </p:nvPr>
        </p:nvSpPr>
        <p:spPr>
          <a:xfrm>
            <a:off x="620486" y="1836511"/>
            <a:ext cx="5181600" cy="4351338"/>
          </a:xfrm>
        </p:spPr>
        <p:txBody>
          <a:bodyPr>
            <a:normAutofit/>
          </a:bodyPr>
          <a:lstStyle/>
          <a:p>
            <a:pPr marL="0" indent="0">
              <a:buNone/>
            </a:pPr>
            <a:r>
              <a:rPr lang="en-US" sz="4000" b="1" u="sng" dirty="0">
                <a:solidFill>
                  <a:schemeClr val="tx1"/>
                </a:solidFill>
              </a:rPr>
              <a:t>Congregate Meal Service</a:t>
            </a:r>
          </a:p>
          <a:p>
            <a:pPr marL="0" lvl="1" indent="0">
              <a:spcBef>
                <a:spcPts val="1000"/>
              </a:spcBef>
              <a:buClr>
                <a:srgbClr val="E48126"/>
              </a:buClr>
              <a:buSzPct val="100000"/>
              <a:buNone/>
            </a:pPr>
            <a:r>
              <a:rPr lang="en-US" sz="2400" b="1" i="1" dirty="0">
                <a:solidFill>
                  <a:schemeClr val="tx1"/>
                </a:solidFill>
              </a:rPr>
              <a:t>Congregate meal service </a:t>
            </a:r>
            <a:r>
              <a:rPr lang="en-US" sz="2400" dirty="0">
                <a:solidFill>
                  <a:schemeClr val="tx1"/>
                </a:solidFill>
              </a:rPr>
              <a:t>means a food service at which meals are consumed on site in a supervised setting</a:t>
            </a:r>
            <a:r>
              <a:rPr lang="en-US" sz="3200" i="1" dirty="0"/>
              <a:t>.</a:t>
            </a:r>
          </a:p>
          <a:p>
            <a:pPr lvl="2"/>
            <a:endParaRPr lang="en-US" sz="2400" dirty="0"/>
          </a:p>
          <a:p>
            <a:endParaRPr lang="en-US" dirty="0"/>
          </a:p>
        </p:txBody>
      </p:sp>
      <p:sp>
        <p:nvSpPr>
          <p:cNvPr id="2" name="Content Placeholder 1">
            <a:extLst>
              <a:ext uri="{FF2B5EF4-FFF2-40B4-BE49-F238E27FC236}">
                <a16:creationId xmlns:a16="http://schemas.microsoft.com/office/drawing/2014/main" id="{35BD75BA-15D2-2A68-9D73-8A0BD7ACFE71}"/>
              </a:ext>
            </a:extLst>
          </p:cNvPr>
          <p:cNvSpPr>
            <a:spLocks noGrp="1"/>
          </p:cNvSpPr>
          <p:nvPr>
            <p:ph sz="half" idx="2"/>
          </p:nvPr>
        </p:nvSpPr>
        <p:spPr>
          <a:xfrm>
            <a:off x="5954486" y="1836511"/>
            <a:ext cx="5878286" cy="4351338"/>
          </a:xfrm>
        </p:spPr>
        <p:txBody>
          <a:bodyPr/>
          <a:lstStyle/>
          <a:p>
            <a:pPr marL="0" indent="0">
              <a:buNone/>
            </a:pPr>
            <a:r>
              <a:rPr lang="en-US" sz="4000" b="1" u="sng" dirty="0">
                <a:solidFill>
                  <a:schemeClr val="tx1"/>
                </a:solidFill>
              </a:rPr>
              <a:t>Non-congregate Meal Service</a:t>
            </a:r>
          </a:p>
          <a:p>
            <a:pPr marL="0" indent="0">
              <a:buNone/>
            </a:pPr>
            <a:r>
              <a:rPr lang="en-US" i="1" dirty="0">
                <a:solidFill>
                  <a:schemeClr val="tx1"/>
                </a:solidFill>
              </a:rPr>
              <a:t> </a:t>
            </a:r>
            <a:r>
              <a:rPr lang="en-US" b="1" i="1" dirty="0">
                <a:solidFill>
                  <a:schemeClr val="tx1"/>
                </a:solidFill>
              </a:rPr>
              <a:t>Non-Congregate meal service </a:t>
            </a:r>
            <a:r>
              <a:rPr lang="en-US" dirty="0">
                <a:solidFill>
                  <a:schemeClr val="tx1"/>
                </a:solidFill>
              </a:rPr>
              <a:t>means a food service at which meals are provided for children to </a:t>
            </a:r>
            <a:r>
              <a:rPr lang="en-US" b="1" dirty="0">
                <a:solidFill>
                  <a:schemeClr val="tx1"/>
                </a:solidFill>
              </a:rPr>
              <a:t>consume all the components off site. </a:t>
            </a:r>
            <a:r>
              <a:rPr lang="en-US" dirty="0">
                <a:solidFill>
                  <a:schemeClr val="tx1"/>
                </a:solidFill>
              </a:rPr>
              <a:t>Non-congregate meal service must only be operated at sites designate as </a:t>
            </a:r>
            <a:r>
              <a:rPr lang="en-US" b="1" dirty="0">
                <a:solidFill>
                  <a:schemeClr val="tx1"/>
                </a:solidFill>
              </a:rPr>
              <a:t>“rural” </a:t>
            </a:r>
            <a:r>
              <a:rPr lang="en-US" dirty="0">
                <a:solidFill>
                  <a:schemeClr val="tx1"/>
                </a:solidFill>
              </a:rPr>
              <a:t>with </a:t>
            </a:r>
            <a:r>
              <a:rPr lang="en-US" b="1" dirty="0">
                <a:solidFill>
                  <a:schemeClr val="tx1"/>
                </a:solidFill>
              </a:rPr>
              <a:t>no congregate meal service</a:t>
            </a:r>
          </a:p>
        </p:txBody>
      </p:sp>
    </p:spTree>
    <p:extLst>
      <p:ext uri="{BB962C8B-B14F-4D97-AF65-F5344CB8AC3E}">
        <p14:creationId xmlns:p14="http://schemas.microsoft.com/office/powerpoint/2010/main" val="19300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algn="ctr" eaLnBrk="1" fontAlgn="auto" hangingPunct="1">
              <a:spcAft>
                <a:spcPts val="0"/>
              </a:spcAft>
              <a:defRPr/>
            </a:pPr>
            <a:r>
              <a:rPr lang="en-US" sz="6000" b="1" dirty="0"/>
              <a:t>Non-Congregate Meal Services</a:t>
            </a:r>
          </a:p>
        </p:txBody>
      </p:sp>
      <p:sp>
        <p:nvSpPr>
          <p:cNvPr id="6" name="Content Placeholder 5">
            <a:extLst>
              <a:ext uri="{FF2B5EF4-FFF2-40B4-BE49-F238E27FC236}">
                <a16:creationId xmlns:a16="http://schemas.microsoft.com/office/drawing/2014/main" id="{E92AF21B-9E36-2344-377D-7B61A0918ED5}"/>
              </a:ext>
            </a:extLst>
          </p:cNvPr>
          <p:cNvSpPr>
            <a:spLocks noGrp="1"/>
          </p:cNvSpPr>
          <p:nvPr>
            <p:ph idx="1"/>
          </p:nvPr>
        </p:nvSpPr>
        <p:spPr/>
        <p:txBody>
          <a:bodyPr/>
          <a:lstStyle/>
          <a:p>
            <a:pPr marL="0" indent="0">
              <a:buNone/>
            </a:pPr>
            <a:r>
              <a:rPr lang="en-US" sz="4000" dirty="0">
                <a:solidFill>
                  <a:schemeClr val="tx1"/>
                </a:solidFill>
              </a:rPr>
              <a:t>REQUIREMENTS:</a:t>
            </a:r>
          </a:p>
          <a:p>
            <a:pPr marL="228600" lvl="1">
              <a:spcBef>
                <a:spcPts val="1000"/>
              </a:spcBef>
              <a:buClr>
                <a:srgbClr val="E48126"/>
              </a:buClr>
              <a:buSzPct val="100000"/>
              <a:buFont typeface="Arial" panose="020B0604020202020204" pitchFamily="34" charset="0"/>
              <a:buChar char="•"/>
            </a:pPr>
            <a:r>
              <a:rPr lang="en-US" sz="3200" dirty="0">
                <a:solidFill>
                  <a:schemeClr val="tx1"/>
                </a:solidFill>
              </a:rPr>
              <a:t>Good standing</a:t>
            </a:r>
          </a:p>
          <a:p>
            <a:pPr lvl="2"/>
            <a:r>
              <a:rPr lang="en-US" sz="3200" dirty="0"/>
              <a:t>Sponsor must be considered in good standing to operate a non-congregate meal service.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078BC-6BDD-EF8D-806C-4332AEFD31A2}"/>
            </a:ext>
          </a:extLst>
        </p:cNvPr>
        <p:cNvGrpSpPr/>
        <p:nvPr/>
      </p:nvGrpSpPr>
      <p:grpSpPr>
        <a:xfrm>
          <a:off x="0" y="0"/>
          <a:ext cx="0" cy="0"/>
          <a:chOff x="0" y="0"/>
          <a:chExt cx="0" cy="0"/>
        </a:xfrm>
      </p:grpSpPr>
      <p:sp>
        <p:nvSpPr>
          <p:cNvPr id="25602" name="Title 1">
            <a:extLst>
              <a:ext uri="{FF2B5EF4-FFF2-40B4-BE49-F238E27FC236}">
                <a16:creationId xmlns:a16="http://schemas.microsoft.com/office/drawing/2014/main" id="{1AC2BC58-F249-F399-1366-865CC32B6D6A}"/>
              </a:ext>
            </a:extLst>
          </p:cNvPr>
          <p:cNvSpPr>
            <a:spLocks noGrp="1"/>
          </p:cNvSpPr>
          <p:nvPr>
            <p:ph type="title"/>
          </p:nvPr>
        </p:nvSpPr>
        <p:spPr/>
        <p:txBody>
          <a:bodyPr>
            <a:noAutofit/>
          </a:bodyPr>
          <a:lstStyle/>
          <a:p>
            <a:pPr algn="ctr" eaLnBrk="1" fontAlgn="auto" hangingPunct="1">
              <a:spcAft>
                <a:spcPts val="0"/>
              </a:spcAft>
              <a:defRPr/>
            </a:pPr>
            <a:r>
              <a:rPr lang="en-US" sz="6000" b="1" dirty="0"/>
              <a:t>Conditional Non-Congregate Meal Site</a:t>
            </a:r>
          </a:p>
        </p:txBody>
      </p:sp>
      <p:sp>
        <p:nvSpPr>
          <p:cNvPr id="6" name="Content Placeholder 5">
            <a:extLst>
              <a:ext uri="{FF2B5EF4-FFF2-40B4-BE49-F238E27FC236}">
                <a16:creationId xmlns:a16="http://schemas.microsoft.com/office/drawing/2014/main" id="{249B1387-F44E-A9B9-AE07-5D4A40622009}"/>
              </a:ext>
            </a:extLst>
          </p:cNvPr>
          <p:cNvSpPr>
            <a:spLocks noGrp="1"/>
          </p:cNvSpPr>
          <p:nvPr>
            <p:ph idx="1"/>
          </p:nvPr>
        </p:nvSpPr>
        <p:spPr>
          <a:xfrm>
            <a:off x="838200" y="1825624"/>
            <a:ext cx="10515600" cy="4486275"/>
          </a:xfrm>
        </p:spPr>
        <p:txBody>
          <a:bodyPr/>
          <a:lstStyle/>
          <a:p>
            <a:pPr marL="0" indent="0">
              <a:buNone/>
            </a:pPr>
            <a:r>
              <a:rPr lang="en-US" sz="3200" dirty="0">
                <a:solidFill>
                  <a:schemeClr val="tx1"/>
                </a:solidFill>
              </a:rPr>
              <a:t>Conditional non-congregate site means a site that qualifies for Program participation because:</a:t>
            </a:r>
          </a:p>
          <a:p>
            <a:pPr lvl="1"/>
            <a:r>
              <a:rPr lang="en-US" sz="3000" dirty="0"/>
              <a:t>It conducts a non-congregate meal service for eligible children,</a:t>
            </a:r>
          </a:p>
          <a:p>
            <a:pPr lvl="1"/>
            <a:r>
              <a:rPr lang="en-US" sz="3000" dirty="0"/>
              <a:t>In an area that does not meet the definition of “areas in which poor economic conditions exist,”</a:t>
            </a:r>
          </a:p>
          <a:p>
            <a:pPr lvl="1"/>
            <a:r>
              <a:rPr lang="en-US" sz="3000" dirty="0"/>
              <a:t>Is not a camp</a:t>
            </a:r>
          </a:p>
          <a:p>
            <a:pPr lvl="1"/>
            <a:endParaRPr lang="en-US" sz="2600" dirty="0"/>
          </a:p>
          <a:p>
            <a:endParaRPr lang="en-US" dirty="0"/>
          </a:p>
        </p:txBody>
      </p:sp>
    </p:spTree>
    <p:extLst>
      <p:ext uri="{BB962C8B-B14F-4D97-AF65-F5344CB8AC3E}">
        <p14:creationId xmlns:p14="http://schemas.microsoft.com/office/powerpoint/2010/main" val="2461692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b="1" dirty="0"/>
              <a:t> Meal Service Flexibility/ Multi-Day Meal Issuance/Home Meal Delivery</a:t>
            </a:r>
          </a:p>
        </p:txBody>
      </p:sp>
      <p:sp>
        <p:nvSpPr>
          <p:cNvPr id="46083" name="Content Placeholder 2"/>
          <p:cNvSpPr>
            <a:spLocks noGrp="1"/>
          </p:cNvSpPr>
          <p:nvPr>
            <p:ph idx="4294967295"/>
          </p:nvPr>
        </p:nvSpPr>
        <p:spPr>
          <a:xfrm>
            <a:off x="838200" y="1799545"/>
            <a:ext cx="10515600" cy="4351337"/>
          </a:xfrm>
        </p:spPr>
        <p:txBody>
          <a:bodyPr>
            <a:normAutofit/>
          </a:bodyPr>
          <a:lstStyle/>
          <a:p>
            <a:pPr marL="342900" lvl="1" indent="-342900">
              <a:spcBef>
                <a:spcPts val="1000"/>
              </a:spcBef>
              <a:buClr>
                <a:srgbClr val="E48126"/>
              </a:buClr>
              <a:buSzPct val="100000"/>
              <a:buFont typeface="Arial" panose="020B0604020202020204" pitchFamily="34" charset="0"/>
              <a:buChar char="•"/>
            </a:pPr>
            <a:r>
              <a:rPr lang="en-US" sz="2800" dirty="0">
                <a:solidFill>
                  <a:schemeClr val="tx1"/>
                </a:solidFill>
              </a:rPr>
              <a:t>Approved sponsors may distribute up to the allowable number of reimbursable meals that would be provided over </a:t>
            </a:r>
            <a:r>
              <a:rPr lang="en-US" sz="2800">
                <a:solidFill>
                  <a:schemeClr val="tx1"/>
                </a:solidFill>
              </a:rPr>
              <a:t>a 5-day </a:t>
            </a:r>
            <a:r>
              <a:rPr lang="en-US" sz="2800" dirty="0">
                <a:solidFill>
                  <a:schemeClr val="tx1"/>
                </a:solidFill>
              </a:rPr>
              <a:t>period.</a:t>
            </a:r>
          </a:p>
          <a:p>
            <a:r>
              <a:rPr lang="en-US" sz="2800" dirty="0">
                <a:solidFill>
                  <a:schemeClr val="tx1"/>
                </a:solidFill>
              </a:rPr>
              <a:t>Sponsors electing this option must have procedures in place that document, to  a reasonable extent, the proper number of meals are distributed to each eligible child</a:t>
            </a:r>
          </a:p>
          <a:p>
            <a:r>
              <a:rPr lang="en-US" sz="2800" dirty="0">
                <a:solidFill>
                  <a:schemeClr val="tx1"/>
                </a:solidFill>
              </a:rPr>
              <a:t>Sponsor that are approved to operate a non-congregate meal service home delivery</a:t>
            </a:r>
          </a:p>
          <a:p>
            <a:pPr lvl="2"/>
            <a:endParaRPr lang="en-US" sz="2400" dirty="0"/>
          </a:p>
          <a:p>
            <a:pPr lvl="1"/>
            <a:endParaRPr lang="en-US" sz="2800" dirty="0"/>
          </a:p>
          <a:p>
            <a:endParaRPr lang="en-US" sz="3200" dirty="0"/>
          </a:p>
          <a:p>
            <a:endParaRPr lang="en-US" sz="3200"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F754D-0477-0A52-895A-03D2F2C74CC4}"/>
            </a:ext>
          </a:extLst>
        </p:cNvPr>
        <p:cNvGrpSpPr/>
        <p:nvPr/>
      </p:nvGrpSpPr>
      <p:grpSpPr>
        <a:xfrm>
          <a:off x="0" y="0"/>
          <a:ext cx="0" cy="0"/>
          <a:chOff x="0" y="0"/>
          <a:chExt cx="0" cy="0"/>
        </a:xfrm>
      </p:grpSpPr>
      <p:sp>
        <p:nvSpPr>
          <p:cNvPr id="31746" name="Title 1">
            <a:extLst>
              <a:ext uri="{FF2B5EF4-FFF2-40B4-BE49-F238E27FC236}">
                <a16:creationId xmlns:a16="http://schemas.microsoft.com/office/drawing/2014/main" id="{E0752968-0A98-EF1F-53DB-06C01042373D}"/>
              </a:ext>
            </a:extLst>
          </p:cNvPr>
          <p:cNvSpPr>
            <a:spLocks noGrp="1"/>
          </p:cNvSpPr>
          <p:nvPr>
            <p:ph type="title"/>
          </p:nvPr>
        </p:nvSpPr>
        <p:spPr/>
        <p:txBody>
          <a:bodyPr/>
          <a:lstStyle/>
          <a:p>
            <a:r>
              <a:rPr lang="en-US" b="1" dirty="0"/>
              <a:t> Meal Service Flexibility/ Parent/Guardian Meal Pick-up</a:t>
            </a:r>
          </a:p>
        </p:txBody>
      </p:sp>
      <p:sp>
        <p:nvSpPr>
          <p:cNvPr id="46083" name="Content Placeholder 2">
            <a:extLst>
              <a:ext uri="{FF2B5EF4-FFF2-40B4-BE49-F238E27FC236}">
                <a16:creationId xmlns:a16="http://schemas.microsoft.com/office/drawing/2014/main" id="{8DCD1BA6-DF64-2FA9-488C-BFFDC20201CC}"/>
              </a:ext>
            </a:extLst>
          </p:cNvPr>
          <p:cNvSpPr>
            <a:spLocks noGrp="1"/>
          </p:cNvSpPr>
          <p:nvPr>
            <p:ph idx="4294967295"/>
          </p:nvPr>
        </p:nvSpPr>
        <p:spPr>
          <a:xfrm>
            <a:off x="838200" y="1690688"/>
            <a:ext cx="10515600" cy="4351337"/>
          </a:xfrm>
        </p:spPr>
        <p:txBody>
          <a:bodyPr>
            <a:normAutofit/>
          </a:bodyPr>
          <a:lstStyle/>
          <a:p>
            <a:r>
              <a:rPr lang="en-US" sz="2800" dirty="0">
                <a:solidFill>
                  <a:schemeClr val="tx1"/>
                </a:solidFill>
              </a:rPr>
              <a:t>Sponsors in good standing may allow parents or guardians to pick up Program meals on behalf of eligible children.</a:t>
            </a:r>
          </a:p>
          <a:p>
            <a:pPr marL="0" indent="0">
              <a:buNone/>
            </a:pPr>
            <a:endParaRPr lang="en-US" sz="2800" dirty="0">
              <a:solidFill>
                <a:schemeClr val="tx1"/>
              </a:solidFill>
            </a:endParaRPr>
          </a:p>
          <a:p>
            <a:r>
              <a:rPr lang="en-US" sz="2800" dirty="0">
                <a:solidFill>
                  <a:schemeClr val="tx1"/>
                </a:solidFill>
              </a:rPr>
              <a:t>Sponsor must have documented procedures in place to ensure that meals are only distributed to parents or guardians of eligible children and that duplicated meals are not distributed to any child.</a:t>
            </a:r>
          </a:p>
          <a:p>
            <a:endParaRPr lang="en-US" sz="2800" dirty="0">
              <a:solidFill>
                <a:schemeClr val="tx1"/>
              </a:solidFill>
            </a:endParaRPr>
          </a:p>
          <a:p>
            <a:pPr lvl="2"/>
            <a:endParaRPr lang="en-US" sz="2400" dirty="0"/>
          </a:p>
          <a:p>
            <a:pPr lvl="1"/>
            <a:endParaRPr lang="en-US" sz="2800" dirty="0"/>
          </a:p>
          <a:p>
            <a:endParaRPr lang="en-US" sz="3200" dirty="0"/>
          </a:p>
          <a:p>
            <a:endParaRPr lang="en-US" sz="3200" dirty="0"/>
          </a:p>
        </p:txBody>
      </p:sp>
    </p:spTree>
    <p:extLst>
      <p:ext uri="{BB962C8B-B14F-4D97-AF65-F5344CB8AC3E}">
        <p14:creationId xmlns:p14="http://schemas.microsoft.com/office/powerpoint/2010/main" val="3251119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6EB8-E238-29B9-EB6B-988735562E38}"/>
            </a:ext>
          </a:extLst>
        </p:cNvPr>
        <p:cNvGrpSpPr/>
        <p:nvPr/>
      </p:nvGrpSpPr>
      <p:grpSpPr>
        <a:xfrm>
          <a:off x="0" y="0"/>
          <a:ext cx="0" cy="0"/>
          <a:chOff x="0" y="0"/>
          <a:chExt cx="0" cy="0"/>
        </a:xfrm>
      </p:grpSpPr>
      <p:sp>
        <p:nvSpPr>
          <p:cNvPr id="31746" name="Title 1">
            <a:extLst>
              <a:ext uri="{FF2B5EF4-FFF2-40B4-BE49-F238E27FC236}">
                <a16:creationId xmlns:a16="http://schemas.microsoft.com/office/drawing/2014/main" id="{B92F3093-36D0-ECEB-5CFD-4AAEB9F75BAA}"/>
              </a:ext>
            </a:extLst>
          </p:cNvPr>
          <p:cNvSpPr>
            <a:spLocks noGrp="1"/>
          </p:cNvSpPr>
          <p:nvPr>
            <p:ph type="title"/>
          </p:nvPr>
        </p:nvSpPr>
        <p:spPr/>
        <p:txBody>
          <a:bodyPr/>
          <a:lstStyle/>
          <a:p>
            <a:r>
              <a:rPr lang="en-US" b="1" dirty="0"/>
              <a:t> Meal Service Flexibility/ Bulk Food Items</a:t>
            </a:r>
          </a:p>
        </p:txBody>
      </p:sp>
      <p:sp>
        <p:nvSpPr>
          <p:cNvPr id="46083" name="Content Placeholder 2">
            <a:extLst>
              <a:ext uri="{FF2B5EF4-FFF2-40B4-BE49-F238E27FC236}">
                <a16:creationId xmlns:a16="http://schemas.microsoft.com/office/drawing/2014/main" id="{4FB6226F-A541-5280-939D-8662A4A43BA8}"/>
              </a:ext>
            </a:extLst>
          </p:cNvPr>
          <p:cNvSpPr>
            <a:spLocks noGrp="1"/>
          </p:cNvSpPr>
          <p:nvPr>
            <p:ph idx="4294967295"/>
          </p:nvPr>
        </p:nvSpPr>
        <p:spPr>
          <a:xfrm>
            <a:off x="838200" y="1690688"/>
            <a:ext cx="10515600" cy="4351337"/>
          </a:xfrm>
        </p:spPr>
        <p:txBody>
          <a:bodyPr>
            <a:normAutofit/>
          </a:bodyPr>
          <a:lstStyle/>
          <a:p>
            <a:r>
              <a:rPr lang="en-US" sz="2800" dirty="0">
                <a:solidFill>
                  <a:schemeClr val="tx1"/>
                </a:solidFill>
              </a:rPr>
              <a:t>Bulk meals provided must meet the meal pattern requirements for each meal service type with added safeguards to ensure Program integrity and the health and safety of children.</a:t>
            </a:r>
          </a:p>
          <a:p>
            <a:r>
              <a:rPr lang="en-US" sz="2800" dirty="0">
                <a:solidFill>
                  <a:schemeClr val="tx1"/>
                </a:solidFill>
              </a:rPr>
              <a:t>Bulk 5-day meal distribution</a:t>
            </a:r>
          </a:p>
          <a:p>
            <a:pPr lvl="1"/>
            <a:r>
              <a:rPr lang="en-US" sz="2400" dirty="0">
                <a:solidFill>
                  <a:schemeClr val="tx1"/>
                </a:solidFill>
              </a:rPr>
              <a:t>The maximum number of reimbursable meals provided to a child should not exceed the number of meals that could be provided over a </a:t>
            </a:r>
            <a:r>
              <a:rPr lang="en-US" sz="2400" b="1" i="1" dirty="0">
                <a:solidFill>
                  <a:schemeClr val="tx1"/>
                </a:solidFill>
              </a:rPr>
              <a:t>5-calendar day period.</a:t>
            </a:r>
          </a:p>
          <a:p>
            <a:pPr marL="457200" lvl="1" indent="0">
              <a:buNone/>
            </a:pPr>
            <a:r>
              <a:rPr lang="en-US" sz="2400" dirty="0">
                <a:solidFill>
                  <a:schemeClr val="tx1"/>
                </a:solidFill>
              </a:rPr>
              <a:t> </a:t>
            </a:r>
          </a:p>
          <a:p>
            <a:pPr marL="457200" lvl="1" indent="0">
              <a:buNone/>
            </a:pPr>
            <a:endParaRPr lang="en-US" sz="2400" b="1" i="1" dirty="0">
              <a:solidFill>
                <a:schemeClr val="tx1"/>
              </a:solidFill>
            </a:endParaRPr>
          </a:p>
          <a:p>
            <a:pPr marL="457200" lvl="1" indent="0">
              <a:buNone/>
            </a:pPr>
            <a:endParaRPr lang="en-US" sz="2400" b="1" i="1" dirty="0">
              <a:solidFill>
                <a:schemeClr val="tx1"/>
              </a:solidFill>
            </a:endParaRPr>
          </a:p>
          <a:p>
            <a:pPr lvl="3"/>
            <a:endParaRPr lang="en-US" sz="2200" dirty="0"/>
          </a:p>
          <a:p>
            <a:pPr lvl="2"/>
            <a:endParaRPr lang="en-US" sz="2600" dirty="0"/>
          </a:p>
          <a:p>
            <a:endParaRPr lang="en-US" sz="3200" dirty="0"/>
          </a:p>
          <a:p>
            <a:endParaRPr lang="en-US" sz="3200" dirty="0"/>
          </a:p>
        </p:txBody>
      </p:sp>
    </p:spTree>
    <p:extLst>
      <p:ext uri="{BB962C8B-B14F-4D97-AF65-F5344CB8AC3E}">
        <p14:creationId xmlns:p14="http://schemas.microsoft.com/office/powerpoint/2010/main" val="2992686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FBC65-A9FD-D88D-A14A-44D073BF8B26}"/>
            </a:ext>
          </a:extLst>
        </p:cNvPr>
        <p:cNvGrpSpPr/>
        <p:nvPr/>
      </p:nvGrpSpPr>
      <p:grpSpPr>
        <a:xfrm>
          <a:off x="0" y="0"/>
          <a:ext cx="0" cy="0"/>
          <a:chOff x="0" y="0"/>
          <a:chExt cx="0" cy="0"/>
        </a:xfrm>
      </p:grpSpPr>
      <p:sp>
        <p:nvSpPr>
          <p:cNvPr id="31746" name="Title 1">
            <a:extLst>
              <a:ext uri="{FF2B5EF4-FFF2-40B4-BE49-F238E27FC236}">
                <a16:creationId xmlns:a16="http://schemas.microsoft.com/office/drawing/2014/main" id="{1BEF49F3-C4DD-56AF-F94F-D533DBAE6412}"/>
              </a:ext>
            </a:extLst>
          </p:cNvPr>
          <p:cNvSpPr>
            <a:spLocks noGrp="1"/>
          </p:cNvSpPr>
          <p:nvPr>
            <p:ph type="title"/>
          </p:nvPr>
        </p:nvSpPr>
        <p:spPr/>
        <p:txBody>
          <a:bodyPr/>
          <a:lstStyle/>
          <a:p>
            <a:r>
              <a:rPr lang="en-US" b="1" dirty="0"/>
              <a:t> Meal Service Flexibility/ Bulk Food Items</a:t>
            </a:r>
          </a:p>
        </p:txBody>
      </p:sp>
      <p:sp>
        <p:nvSpPr>
          <p:cNvPr id="46083" name="Content Placeholder 2">
            <a:extLst>
              <a:ext uri="{FF2B5EF4-FFF2-40B4-BE49-F238E27FC236}">
                <a16:creationId xmlns:a16="http://schemas.microsoft.com/office/drawing/2014/main" id="{3D741445-7BD0-F371-0073-F73C4529D625}"/>
              </a:ext>
            </a:extLst>
          </p:cNvPr>
          <p:cNvSpPr>
            <a:spLocks noGrp="1"/>
          </p:cNvSpPr>
          <p:nvPr>
            <p:ph idx="4294967295"/>
          </p:nvPr>
        </p:nvSpPr>
        <p:spPr>
          <a:xfrm>
            <a:off x="838200" y="1690688"/>
            <a:ext cx="10515600" cy="4351337"/>
          </a:xfrm>
        </p:spPr>
        <p:txBody>
          <a:bodyPr>
            <a:normAutofit/>
          </a:bodyPr>
          <a:lstStyle/>
          <a:p>
            <a:pPr marL="0" lvl="1" indent="0">
              <a:spcBef>
                <a:spcPts val="1000"/>
              </a:spcBef>
              <a:buClr>
                <a:srgbClr val="E48126"/>
              </a:buClr>
              <a:buSzPct val="100000"/>
              <a:buNone/>
            </a:pPr>
            <a:endParaRPr lang="en-US" sz="2400" dirty="0"/>
          </a:p>
          <a:p>
            <a:r>
              <a:rPr lang="en-US" sz="2800" dirty="0">
                <a:solidFill>
                  <a:schemeClr val="tx1"/>
                </a:solidFill>
              </a:rPr>
              <a:t>All food items that contribute to a reimbursable meal are clearly identifiable and clearly indicate the food items and portion sizes for each reimbursable meal.</a:t>
            </a:r>
          </a:p>
          <a:p>
            <a:r>
              <a:rPr lang="en-US" sz="2800" dirty="0">
                <a:solidFill>
                  <a:schemeClr val="tx1"/>
                </a:solidFill>
              </a:rPr>
              <a:t>Food preparation, such as heating or warming, is minimal.</a:t>
            </a:r>
          </a:p>
          <a:p>
            <a:pPr marL="0" indent="0">
              <a:buNone/>
            </a:pPr>
            <a:endParaRPr lang="en-US" sz="2800" dirty="0">
              <a:solidFill>
                <a:schemeClr val="tx1"/>
              </a:solidFill>
            </a:endParaRPr>
          </a:p>
          <a:p>
            <a:endParaRPr lang="en-US" sz="2800" dirty="0">
              <a:solidFill>
                <a:schemeClr val="tx1"/>
              </a:solidFill>
            </a:endParaRPr>
          </a:p>
          <a:p>
            <a:pPr marL="457200" lvl="1" indent="0">
              <a:buNone/>
            </a:pPr>
            <a:endParaRPr lang="en-US" sz="2400" dirty="0">
              <a:solidFill>
                <a:schemeClr val="tx1"/>
              </a:solidFill>
            </a:endParaRPr>
          </a:p>
          <a:p>
            <a:pPr marL="457200" lvl="1" indent="0">
              <a:buNone/>
            </a:pPr>
            <a:endParaRPr lang="en-US" sz="2400" b="1" i="1" dirty="0">
              <a:solidFill>
                <a:schemeClr val="tx1"/>
              </a:solidFill>
            </a:endParaRPr>
          </a:p>
          <a:p>
            <a:pPr marL="457200" lvl="1" indent="0">
              <a:buNone/>
            </a:pPr>
            <a:endParaRPr lang="en-US" sz="2400" b="1" i="1" dirty="0">
              <a:solidFill>
                <a:schemeClr val="tx1"/>
              </a:solidFill>
            </a:endParaRPr>
          </a:p>
          <a:p>
            <a:pPr lvl="3"/>
            <a:endParaRPr lang="en-US" sz="2200" dirty="0"/>
          </a:p>
          <a:p>
            <a:pPr lvl="2"/>
            <a:endParaRPr lang="en-US" sz="2600" dirty="0"/>
          </a:p>
          <a:p>
            <a:endParaRPr lang="en-US" sz="3200" dirty="0"/>
          </a:p>
          <a:p>
            <a:endParaRPr lang="en-US" sz="3200" dirty="0"/>
          </a:p>
        </p:txBody>
      </p:sp>
    </p:spTree>
    <p:extLst>
      <p:ext uri="{BB962C8B-B14F-4D97-AF65-F5344CB8AC3E}">
        <p14:creationId xmlns:p14="http://schemas.microsoft.com/office/powerpoint/2010/main" val="3324900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b="1" dirty="0"/>
              <a:t>Offer Versus Serve</a:t>
            </a:r>
          </a:p>
        </p:txBody>
      </p:sp>
      <p:sp>
        <p:nvSpPr>
          <p:cNvPr id="11267" name="Content Placeholder 2"/>
          <p:cNvSpPr>
            <a:spLocks noGrp="1"/>
          </p:cNvSpPr>
          <p:nvPr>
            <p:ph idx="4294967295"/>
          </p:nvPr>
        </p:nvSpPr>
        <p:spPr>
          <a:xfrm>
            <a:off x="838200" y="1526268"/>
            <a:ext cx="10515600" cy="4351338"/>
          </a:xfrm>
        </p:spPr>
        <p:txBody>
          <a:bodyPr>
            <a:normAutofit/>
          </a:bodyPr>
          <a:lstStyle/>
          <a:p>
            <a:pPr marL="0" indent="0">
              <a:buNone/>
            </a:pPr>
            <a:r>
              <a:rPr lang="en-US" sz="3600" dirty="0">
                <a:solidFill>
                  <a:schemeClr val="tx1"/>
                </a:solidFill>
              </a:rPr>
              <a:t>Only SFA sponsors, who are experienced with                 OVS , may utilize OVS in their non-congregate meal services</a:t>
            </a:r>
          </a:p>
          <a:p>
            <a:pPr marL="0" indent="0">
              <a:buNone/>
            </a:pPr>
            <a:r>
              <a:rPr lang="en-US" sz="3200" dirty="0"/>
              <a:t>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ECD_Presentation_template" id="{A59C2A28-A54F-E841-916C-2206BAC504D2}" vid="{1AF73A36-E511-7245-A020-3B69A73EEA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A1E017B6EC3F4397DA8617428230A5" ma:contentTypeVersion="17" ma:contentTypeDescription="Create a new document." ma:contentTypeScope="" ma:versionID="65ce9d49f62b83b0706a38ad2f595319">
  <xsd:schema xmlns:xsd="http://www.w3.org/2001/XMLSchema" xmlns:xs="http://www.w3.org/2001/XMLSchema" xmlns:p="http://schemas.microsoft.com/office/2006/metadata/properties" xmlns:ns2="2c38b65d-5a07-491d-a170-02292b3b8e60" xmlns:ns3="1d4c4705-e3fc-4088-bba0-4b35d52be7d4" targetNamespace="http://schemas.microsoft.com/office/2006/metadata/properties" ma:root="true" ma:fieldsID="d03b82982295161e0ca35bee695a29f4" ns2:_="" ns3:_="">
    <xsd:import namespace="2c38b65d-5a07-491d-a170-02292b3b8e60"/>
    <xsd:import namespace="1d4c4705-e3fc-4088-bba0-4b35d52be7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Note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8b65d-5a07-491d-a170-02292b3b8e6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10bbf41-8424-4f7f-988f-2ddf88b5ee04}" ma:internalName="TaxCatchAll" ma:showField="CatchAllData" ma:web="2c38b65d-5a07-491d-a170-02292b3b8e6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4c4705-e3fc-4088-bba0-4b35d52be7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c38b65d-5a07-491d-a170-02292b3b8e60" xsi:nil="true"/>
    <Notes xmlns="1d4c4705-e3fc-4088-bba0-4b35d52be7d4" xsi:nil="true"/>
    <lcf76f155ced4ddcb4097134ff3c332f xmlns="1d4c4705-e3fc-4088-bba0-4b35d52be7d4">
      <Terms xmlns="http://schemas.microsoft.com/office/infopath/2007/PartnerControls"/>
    </lcf76f155ced4ddcb4097134ff3c332f>
    <SharedWithUsers xmlns="2c38b65d-5a07-491d-a170-02292b3b8e60">
      <UserInfo>
        <DisplayName/>
        <AccountId xsi:nil="true"/>
        <AccountType/>
      </UserInfo>
    </SharedWithUsers>
    <MediaLengthInSeconds xmlns="1d4c4705-e3fc-4088-bba0-4b35d52be7d4" xsi:nil="true"/>
  </documentManagement>
</p:properties>
</file>

<file path=customXml/itemProps1.xml><?xml version="1.0" encoding="utf-8"?>
<ds:datastoreItem xmlns:ds="http://schemas.openxmlformats.org/officeDocument/2006/customXml" ds:itemID="{B51694DB-B8F2-4760-A5C8-181588484F1A}">
  <ds:schemaRefs>
    <ds:schemaRef ds:uri="http://schemas.microsoft.com/sharepoint/v3/contenttype/forms"/>
  </ds:schemaRefs>
</ds:datastoreItem>
</file>

<file path=customXml/itemProps2.xml><?xml version="1.0" encoding="utf-8"?>
<ds:datastoreItem xmlns:ds="http://schemas.openxmlformats.org/officeDocument/2006/customXml" ds:itemID="{37C62C59-78F2-48E9-A14A-4ACD505520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38b65d-5a07-491d-a170-02292b3b8e60"/>
    <ds:schemaRef ds:uri="1d4c4705-e3fc-4088-bba0-4b35d52be7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C87369-0B7A-42A9-A6CD-0943860DC745}">
  <ds:schemaRefs>
    <ds:schemaRef ds:uri="http://schemas.microsoft.com/office/2006/documentManagement/types"/>
    <ds:schemaRef ds:uri="http://purl.org/dc/terms/"/>
    <ds:schemaRef ds:uri="2c38b65d-5a07-491d-a170-02292b3b8e60"/>
    <ds:schemaRef ds:uri="http://schemas.microsoft.com/office/2006/metadata/properties"/>
    <ds:schemaRef ds:uri="http://www.w3.org/XML/1998/namespace"/>
    <ds:schemaRef ds:uri="http://schemas.microsoft.com/office/infopath/2007/PartnerControls"/>
    <ds:schemaRef ds:uri="http://purl.org/dc/elements/1.1/"/>
    <ds:schemaRef ds:uri="http://schemas.openxmlformats.org/package/2006/metadata/core-properties"/>
    <ds:schemaRef ds:uri="1d4c4705-e3fc-4088-bba0-4b35d52be7d4"/>
    <ds:schemaRef ds:uri="http://purl.org/dc/dcmitype/"/>
  </ds:schemaRefs>
</ds:datastoreItem>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emplate/>
  <TotalTime>3500</TotalTime>
  <Words>816</Words>
  <Application>Microsoft Office PowerPoint</Application>
  <PresentationFormat>Widescreen</PresentationFormat>
  <Paragraphs>103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.Lucida Grande UI Regular</vt:lpstr>
      <vt:lpstr>Arial</vt:lpstr>
      <vt:lpstr>Calibri</vt:lpstr>
      <vt:lpstr>Segoe UI</vt:lpstr>
      <vt:lpstr>System Font Regular</vt:lpstr>
      <vt:lpstr>1_Office Theme</vt:lpstr>
      <vt:lpstr>Early Childhood Education and Care Department </vt:lpstr>
      <vt:lpstr>Congregate Meal Service vs. Non-Congregate Meal Service</vt:lpstr>
      <vt:lpstr>Non-Congregate Meal Services</vt:lpstr>
      <vt:lpstr>Conditional Non-Congregate Meal Site</vt:lpstr>
      <vt:lpstr> Meal Service Flexibility/ Multi-Day Meal Issuance/Home Meal Delivery</vt:lpstr>
      <vt:lpstr> Meal Service Flexibility/ Parent/Guardian Meal Pick-up</vt:lpstr>
      <vt:lpstr> Meal Service Flexibility/ Bulk Food Items</vt:lpstr>
      <vt:lpstr> Meal Service Flexibility/ Bulk Food Items</vt:lpstr>
      <vt:lpstr>Offer Versus Serve</vt:lpstr>
      <vt:lpstr>Non-Congregate Sites</vt:lpstr>
      <vt:lpstr>2025 Summer Food Service Permanent EBT</vt:lpstr>
      <vt:lpstr>Non-Congregate Plan</vt:lpstr>
      <vt:lpstr>Cont. Non-Congregate Plan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Childhood Education and Care Department</dc:title>
  <dc:creator>Cogar, Sarah, ECECD</dc:creator>
  <cp:lastModifiedBy>Martinez, Cassie, ECECD</cp:lastModifiedBy>
  <cp:revision>42</cp:revision>
  <cp:lastPrinted>2024-03-13T22:28:14Z</cp:lastPrinted>
  <dcterms:created xsi:type="dcterms:W3CDTF">2021-03-26T17:39:16Z</dcterms:created>
  <dcterms:modified xsi:type="dcterms:W3CDTF">2025-03-13T14:16:55Z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0x010100BDA1E017B6EC3F4397DA8617428230A5</vt:lpwstr>
  </property>
  <property fmtid="{D5CDD505-2E9C-101B-9397-08002B2CF9AE}" pid="3" name="MediaServiceImageTags">
    <vt:lpwstr/>
  </property>
  <property fmtid="{D5CDD505-2E9C-101B-9397-08002B2CF9AE}" pid="4" name="Order">
    <vt:r8>898700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