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sldIdLst>
    <p:sldId id="1134" r:id="rId5"/>
    <p:sldId id="285" r:id="rId6"/>
    <p:sldId id="310" r:id="rId7"/>
    <p:sldId id="282" r:id="rId8"/>
    <p:sldId id="338" r:id="rId9"/>
    <p:sldId id="334" r:id="rId10"/>
    <p:sldId id="1135" r:id="rId11"/>
    <p:sldId id="329" r:id="rId12"/>
    <p:sldId id="327" r:id="rId13"/>
    <p:sldId id="326" r:id="rId14"/>
    <p:sldId id="658" r:id="rId15"/>
    <p:sldId id="657" r:id="rId16"/>
    <p:sldId id="312" r:id="rId17"/>
    <p:sldId id="313" r:id="rId18"/>
    <p:sldId id="314" r:id="rId19"/>
    <p:sldId id="311" r:id="rId20"/>
    <p:sldId id="315" r:id="rId21"/>
    <p:sldId id="316" r:id="rId22"/>
    <p:sldId id="1136" r:id="rId23"/>
    <p:sldId id="1137" r:id="rId2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14132E9-A36B-9E01-89A6-D7C686DBFA53}" name="Martinez, Sonya, ECECD" initials="MSE" userId="S::Sonya.Martinez@state.nm.us::e6b95576-380d-47ff-b4cf-e474876bf9c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4961"/>
    <a:srgbClr val="B12524"/>
    <a:srgbClr val="229787"/>
    <a:srgbClr val="E48126"/>
    <a:srgbClr val="4FC2C0"/>
    <a:srgbClr val="178AB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927" autoAdjust="0"/>
  </p:normalViewPr>
  <p:slideViewPr>
    <p:cSldViewPr snapToGrid="0">
      <p:cViewPr varScale="1">
        <p:scale>
          <a:sx n="97" d="100"/>
          <a:sy n="97" d="100"/>
        </p:scale>
        <p:origin x="1411"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ancho, Christine, ECECD" userId="S::christine.juancho@ececd.nm.gov::9186ea84-8072-4e1e-9080-48b08d73f708" providerId="AD" clId="Web-{2D3C0EC5-94E4-0911-72B0-C9DE89E63D02}"/>
    <pc:docChg chg="modSld">
      <pc:chgData name="Juancho, Christine, ECECD" userId="S::christine.juancho@ececd.nm.gov::9186ea84-8072-4e1e-9080-48b08d73f708" providerId="AD" clId="Web-{2D3C0EC5-94E4-0911-72B0-C9DE89E63D02}" dt="2023-11-14T17:10:06.112" v="13" actId="14100"/>
      <pc:docMkLst>
        <pc:docMk/>
      </pc:docMkLst>
      <pc:sldChg chg="addSp delSp modSp">
        <pc:chgData name="Juancho, Christine, ECECD" userId="S::christine.juancho@ececd.nm.gov::9186ea84-8072-4e1e-9080-48b08d73f708" providerId="AD" clId="Web-{2D3C0EC5-94E4-0911-72B0-C9DE89E63D02}" dt="2023-11-14T17:06:03.562" v="11"/>
        <pc:sldMkLst>
          <pc:docMk/>
          <pc:sldMk cId="79063988" sldId="312"/>
        </pc:sldMkLst>
        <pc:picChg chg="add del">
          <ac:chgData name="Juancho, Christine, ECECD" userId="S::christine.juancho@ececd.nm.gov::9186ea84-8072-4e1e-9080-48b08d73f708" providerId="AD" clId="Web-{2D3C0EC5-94E4-0911-72B0-C9DE89E63D02}" dt="2023-11-14T17:06:03.562" v="11"/>
          <ac:picMkLst>
            <pc:docMk/>
            <pc:sldMk cId="79063988" sldId="312"/>
            <ac:picMk id="4" creationId="{863C1FCC-5546-4AD1-8275-21F914CCF17C}"/>
          </ac:picMkLst>
        </pc:picChg>
        <pc:picChg chg="add del mod">
          <ac:chgData name="Juancho, Christine, ECECD" userId="S::christine.juancho@ececd.nm.gov::9186ea84-8072-4e1e-9080-48b08d73f708" providerId="AD" clId="Web-{2D3C0EC5-94E4-0911-72B0-C9DE89E63D02}" dt="2023-11-14T17:06:00.968" v="10"/>
          <ac:picMkLst>
            <pc:docMk/>
            <pc:sldMk cId="79063988" sldId="312"/>
            <ac:picMk id="5" creationId="{5DD85447-8C5B-F086-2D9D-4C722715E49A}"/>
          </ac:picMkLst>
        </pc:picChg>
      </pc:sldChg>
      <pc:sldChg chg="modSp">
        <pc:chgData name="Juancho, Christine, ECECD" userId="S::christine.juancho@ececd.nm.gov::9186ea84-8072-4e1e-9080-48b08d73f708" providerId="AD" clId="Web-{2D3C0EC5-94E4-0911-72B0-C9DE89E63D02}" dt="2023-11-14T17:10:06.112" v="13" actId="14100"/>
        <pc:sldMkLst>
          <pc:docMk/>
          <pc:sldMk cId="200866843" sldId="313"/>
        </pc:sldMkLst>
        <pc:picChg chg="mod">
          <ac:chgData name="Juancho, Christine, ECECD" userId="S::christine.juancho@ececd.nm.gov::9186ea84-8072-4e1e-9080-48b08d73f708" providerId="AD" clId="Web-{2D3C0EC5-94E4-0911-72B0-C9DE89E63D02}" dt="2023-11-14T17:10:06.112" v="13" actId="14100"/>
          <ac:picMkLst>
            <pc:docMk/>
            <pc:sldMk cId="200866843" sldId="313"/>
            <ac:picMk id="5" creationId="{00000000-0000-0000-0000-000000000000}"/>
          </ac:picMkLst>
        </pc:picChg>
      </pc:sldChg>
      <pc:sldChg chg="modSp">
        <pc:chgData name="Juancho, Christine, ECECD" userId="S::christine.juancho@ececd.nm.gov::9186ea84-8072-4e1e-9080-48b08d73f708" providerId="AD" clId="Web-{2D3C0EC5-94E4-0911-72B0-C9DE89E63D02}" dt="2023-11-14T17:09:52.627" v="12" actId="14100"/>
        <pc:sldMkLst>
          <pc:docMk/>
          <pc:sldMk cId="2813558678" sldId="315"/>
        </pc:sldMkLst>
        <pc:picChg chg="mod">
          <ac:chgData name="Juancho, Christine, ECECD" userId="S::christine.juancho@ececd.nm.gov::9186ea84-8072-4e1e-9080-48b08d73f708" providerId="AD" clId="Web-{2D3C0EC5-94E4-0911-72B0-C9DE89E63D02}" dt="2023-11-14T17:09:52.627" v="12" actId="14100"/>
          <ac:picMkLst>
            <pc:docMk/>
            <pc:sldMk cId="2813558678" sldId="315"/>
            <ac:picMk id="3" creationId="{00000000-0000-0000-0000-000000000000}"/>
          </ac:picMkLst>
        </pc:picChg>
      </pc:sldChg>
    </pc:docChg>
  </pc:docChgLst>
  <pc:docChgLst>
    <pc:chgData name="Martinez, Sonya, ECECD" userId="S::sonya.martinez@state.nm.us::e6b95576-380d-47ff-b4cf-e474876bf9c9" providerId="AD" clId="Web-{E22E3E9C-2F01-6826-D52D-2BB62D6931A0}"/>
    <pc:docChg chg="modSld">
      <pc:chgData name="Martinez, Sonya, ECECD" userId="S::sonya.martinez@state.nm.us::e6b95576-380d-47ff-b4cf-e474876bf9c9" providerId="AD" clId="Web-{E22E3E9C-2F01-6826-D52D-2BB62D6931A0}" dt="2022-03-09T16:38:28.075" v="12" actId="1076"/>
      <pc:docMkLst>
        <pc:docMk/>
      </pc:docMkLst>
      <pc:sldChg chg="modSp">
        <pc:chgData name="Martinez, Sonya, ECECD" userId="S::sonya.martinez@state.nm.us::e6b95576-380d-47ff-b4cf-e474876bf9c9" providerId="AD" clId="Web-{E22E3E9C-2F01-6826-D52D-2BB62D6931A0}" dt="2022-03-09T16:38:06.372" v="7" actId="14100"/>
        <pc:sldMkLst>
          <pc:docMk/>
          <pc:sldMk cId="619075440" sldId="314"/>
        </pc:sldMkLst>
        <pc:picChg chg="mod">
          <ac:chgData name="Martinez, Sonya, ECECD" userId="S::sonya.martinez@state.nm.us::e6b95576-380d-47ff-b4cf-e474876bf9c9" providerId="AD" clId="Web-{E22E3E9C-2F01-6826-D52D-2BB62D6931A0}" dt="2022-03-09T16:38:06.372" v="7" actId="14100"/>
          <ac:picMkLst>
            <pc:docMk/>
            <pc:sldMk cId="619075440" sldId="314"/>
            <ac:picMk id="6" creationId="{00000000-0000-0000-0000-000000000000}"/>
          </ac:picMkLst>
        </pc:picChg>
      </pc:sldChg>
      <pc:sldChg chg="modSp">
        <pc:chgData name="Martinez, Sonya, ECECD" userId="S::sonya.martinez@state.nm.us::e6b95576-380d-47ff-b4cf-e474876bf9c9" providerId="AD" clId="Web-{E22E3E9C-2F01-6826-D52D-2BB62D6931A0}" dt="2022-03-09T16:38:28.075" v="12" actId="1076"/>
        <pc:sldMkLst>
          <pc:docMk/>
          <pc:sldMk cId="1709644849" sldId="316"/>
        </pc:sldMkLst>
        <pc:picChg chg="mod">
          <ac:chgData name="Martinez, Sonya, ECECD" userId="S::sonya.martinez@state.nm.us::e6b95576-380d-47ff-b4cf-e474876bf9c9" providerId="AD" clId="Web-{E22E3E9C-2F01-6826-D52D-2BB62D6931A0}" dt="2022-03-09T16:38:22.731" v="10" actId="14100"/>
          <ac:picMkLst>
            <pc:docMk/>
            <pc:sldMk cId="1709644849" sldId="316"/>
            <ac:picMk id="6" creationId="{00000000-0000-0000-0000-000000000000}"/>
          </ac:picMkLst>
        </pc:picChg>
        <pc:picChg chg="mod">
          <ac:chgData name="Martinez, Sonya, ECECD" userId="S::sonya.martinez@state.nm.us::e6b95576-380d-47ff-b4cf-e474876bf9c9" providerId="AD" clId="Web-{E22E3E9C-2F01-6826-D52D-2BB62D6931A0}" dt="2022-03-09T16:38:28.075" v="12" actId="1076"/>
          <ac:picMkLst>
            <pc:docMk/>
            <pc:sldMk cId="1709644849" sldId="316"/>
            <ac:picMk id="7" creationId="{00000000-0000-0000-0000-000000000000}"/>
          </ac:picMkLst>
        </pc:picChg>
      </pc:sldChg>
      <pc:sldChg chg="modSp">
        <pc:chgData name="Martinez, Sonya, ECECD" userId="S::sonya.martinez@state.nm.us::e6b95576-380d-47ff-b4cf-e474876bf9c9" providerId="AD" clId="Web-{E22E3E9C-2F01-6826-D52D-2BB62D6931A0}" dt="2022-03-09T16:36:44.729" v="3" actId="20577"/>
        <pc:sldMkLst>
          <pc:docMk/>
          <pc:sldMk cId="3760255152" sldId="329"/>
        </pc:sldMkLst>
        <pc:spChg chg="mod">
          <ac:chgData name="Martinez, Sonya, ECECD" userId="S::sonya.martinez@state.nm.us::e6b95576-380d-47ff-b4cf-e474876bf9c9" providerId="AD" clId="Web-{E22E3E9C-2F01-6826-D52D-2BB62D6931A0}" dt="2022-03-09T16:36:44.729" v="3" actId="20577"/>
          <ac:spMkLst>
            <pc:docMk/>
            <pc:sldMk cId="3760255152" sldId="329"/>
            <ac:spMk id="4" creationId="{E44F0C1B-6672-47EF-A619-B643C898AB58}"/>
          </ac:spMkLst>
        </pc:spChg>
        <pc:spChg chg="mod">
          <ac:chgData name="Martinez, Sonya, ECECD" userId="S::sonya.martinez@state.nm.us::e6b95576-380d-47ff-b4cf-e474876bf9c9" providerId="AD" clId="Web-{E22E3E9C-2F01-6826-D52D-2BB62D6931A0}" dt="2022-03-09T16:36:32.135" v="1" actId="20577"/>
          <ac:spMkLst>
            <pc:docMk/>
            <pc:sldMk cId="3760255152" sldId="329"/>
            <ac:spMk id="6" creationId="{A76FD9C5-5D14-411D-9DDA-30868231C9B4}"/>
          </ac:spMkLst>
        </pc:spChg>
      </pc:sldChg>
    </pc:docChg>
  </pc:docChgLst>
  <pc:docChgLst>
    <pc:chgData name="Juancho, Christine, ECECD" userId="S::christine.juancho@ececd.nm.gov::9186ea84-8072-4e1e-9080-48b08d73f708" providerId="AD" clId="Web-{297BDEC6-77F8-F249-3E62-BCDDBCC2107A}"/>
    <pc:docChg chg="addSld delSld modSld">
      <pc:chgData name="Juancho, Christine, ECECD" userId="S::christine.juancho@ececd.nm.gov::9186ea84-8072-4e1e-9080-48b08d73f708" providerId="AD" clId="Web-{297BDEC6-77F8-F249-3E62-BCDDBCC2107A}" dt="2024-02-26T17:52:36.424" v="5" actId="14100"/>
      <pc:docMkLst>
        <pc:docMk/>
      </pc:docMkLst>
      <pc:sldChg chg="del">
        <pc:chgData name="Juancho, Christine, ECECD" userId="S::christine.juancho@ececd.nm.gov::9186ea84-8072-4e1e-9080-48b08d73f708" providerId="AD" clId="Web-{297BDEC6-77F8-F249-3E62-BCDDBCC2107A}" dt="2024-02-26T17:51:43.861" v="0"/>
        <pc:sldMkLst>
          <pc:docMk/>
          <pc:sldMk cId="1378916350" sldId="333"/>
        </pc:sldMkLst>
      </pc:sldChg>
      <pc:sldChg chg="modSp">
        <pc:chgData name="Juancho, Christine, ECECD" userId="S::christine.juancho@ececd.nm.gov::9186ea84-8072-4e1e-9080-48b08d73f708" providerId="AD" clId="Web-{297BDEC6-77F8-F249-3E62-BCDDBCC2107A}" dt="2024-02-26T17:51:48.127" v="1" actId="1076"/>
        <pc:sldMkLst>
          <pc:docMk/>
          <pc:sldMk cId="3222353200" sldId="334"/>
        </pc:sldMkLst>
        <pc:picChg chg="mod">
          <ac:chgData name="Juancho, Christine, ECECD" userId="S::christine.juancho@ececd.nm.gov::9186ea84-8072-4e1e-9080-48b08d73f708" providerId="AD" clId="Web-{297BDEC6-77F8-F249-3E62-BCDDBCC2107A}" dt="2024-02-26T17:51:48.127" v="1" actId="1076"/>
          <ac:picMkLst>
            <pc:docMk/>
            <pc:sldMk cId="3222353200" sldId="334"/>
            <ac:picMk id="3" creationId="{F353B423-51C7-2E6B-90E4-AD6750ECE79B}"/>
          </ac:picMkLst>
        </pc:picChg>
      </pc:sldChg>
      <pc:sldChg chg="modSp new">
        <pc:chgData name="Juancho, Christine, ECECD" userId="S::christine.juancho@ececd.nm.gov::9186ea84-8072-4e1e-9080-48b08d73f708" providerId="AD" clId="Web-{297BDEC6-77F8-F249-3E62-BCDDBCC2107A}" dt="2024-02-26T17:52:36.424" v="5" actId="14100"/>
        <pc:sldMkLst>
          <pc:docMk/>
          <pc:sldMk cId="2959091384" sldId="1135"/>
        </pc:sldMkLst>
        <pc:spChg chg="mod">
          <ac:chgData name="Juancho, Christine, ECECD" userId="S::christine.juancho@ececd.nm.gov::9186ea84-8072-4e1e-9080-48b08d73f708" providerId="AD" clId="Web-{297BDEC6-77F8-F249-3E62-BCDDBCC2107A}" dt="2024-02-26T17:52:36.424" v="5" actId="14100"/>
          <ac:spMkLst>
            <pc:docMk/>
            <pc:sldMk cId="2959091384" sldId="1135"/>
            <ac:spMk id="2" creationId="{693AAC7B-88A2-CE70-DE14-6EC665946D15}"/>
          </ac:spMkLst>
        </pc:spChg>
      </pc:sldChg>
    </pc:docChg>
  </pc:docChgLst>
  <pc:docChgLst>
    <pc:chgData name="Candelaria, Debra, ECECD" userId="43f00133-0acb-495b-b374-7ee5039cc8a4" providerId="ADAL" clId="{743D3C7F-E29C-4930-A4B1-3DE2F845A042}"/>
    <pc:docChg chg="modSld">
      <pc:chgData name="Candelaria, Debra, ECECD" userId="43f00133-0acb-495b-b374-7ee5039cc8a4" providerId="ADAL" clId="{743D3C7F-E29C-4930-A4B1-3DE2F845A042}" dt="2024-05-15T19:30:00.050" v="1" actId="1076"/>
      <pc:docMkLst>
        <pc:docMk/>
      </pc:docMkLst>
      <pc:sldChg chg="modSp mod">
        <pc:chgData name="Candelaria, Debra, ECECD" userId="43f00133-0acb-495b-b374-7ee5039cc8a4" providerId="ADAL" clId="{743D3C7F-E29C-4930-A4B1-3DE2F845A042}" dt="2024-05-15T19:30:00.050" v="1" actId="1076"/>
        <pc:sldMkLst>
          <pc:docMk/>
          <pc:sldMk cId="361564085" sldId="658"/>
        </pc:sldMkLst>
        <pc:picChg chg="mod">
          <ac:chgData name="Candelaria, Debra, ECECD" userId="43f00133-0acb-495b-b374-7ee5039cc8a4" providerId="ADAL" clId="{743D3C7F-E29C-4930-A4B1-3DE2F845A042}" dt="2024-05-15T19:30:00.050" v="1" actId="1076"/>
          <ac:picMkLst>
            <pc:docMk/>
            <pc:sldMk cId="361564085" sldId="658"/>
            <ac:picMk id="2" creationId="{D46F25B3-1B84-D92F-01BF-48E94E3C7281}"/>
          </ac:picMkLst>
        </pc:picChg>
      </pc:sldChg>
    </pc:docChg>
  </pc:docChgLst>
  <pc:docChgLst>
    <pc:chgData name="Juancho, Christine, ECECD" userId="S::christine.juancho@ececd.nm.gov::9186ea84-8072-4e1e-9080-48b08d73f708" providerId="AD" clId="Web-{3510FD28-781F-887F-4EF4-DAF4C8A456EB}"/>
    <pc:docChg chg="modSld">
      <pc:chgData name="Juancho, Christine, ECECD" userId="S::christine.juancho@ececd.nm.gov::9186ea84-8072-4e1e-9080-48b08d73f708" providerId="AD" clId="Web-{3510FD28-781F-887F-4EF4-DAF4C8A456EB}" dt="2024-03-08T15:54:21.673" v="10" actId="1076"/>
      <pc:docMkLst>
        <pc:docMk/>
      </pc:docMkLst>
      <pc:sldChg chg="modSp">
        <pc:chgData name="Juancho, Christine, ECECD" userId="S::christine.juancho@ececd.nm.gov::9186ea84-8072-4e1e-9080-48b08d73f708" providerId="AD" clId="Web-{3510FD28-781F-887F-4EF4-DAF4C8A456EB}" dt="2024-03-08T15:52:02.576" v="5" actId="20577"/>
        <pc:sldMkLst>
          <pc:docMk/>
          <pc:sldMk cId="1448304733" sldId="282"/>
        </pc:sldMkLst>
        <pc:spChg chg="mod">
          <ac:chgData name="Juancho, Christine, ECECD" userId="S::christine.juancho@ececd.nm.gov::9186ea84-8072-4e1e-9080-48b08d73f708" providerId="AD" clId="Web-{3510FD28-781F-887F-4EF4-DAF4C8A456EB}" dt="2024-03-08T15:52:02.576" v="5" actId="20577"/>
          <ac:spMkLst>
            <pc:docMk/>
            <pc:sldMk cId="1448304733" sldId="282"/>
            <ac:spMk id="3" creationId="{00000000-0000-0000-0000-000000000000}"/>
          </ac:spMkLst>
        </pc:spChg>
      </pc:sldChg>
      <pc:sldChg chg="modSp">
        <pc:chgData name="Juancho, Christine, ECECD" userId="S::christine.juancho@ececd.nm.gov::9186ea84-8072-4e1e-9080-48b08d73f708" providerId="AD" clId="Web-{3510FD28-781F-887F-4EF4-DAF4C8A456EB}" dt="2024-03-08T15:51:40.967" v="3" actId="20577"/>
        <pc:sldMkLst>
          <pc:docMk/>
          <pc:sldMk cId="490546331" sldId="310"/>
        </pc:sldMkLst>
        <pc:spChg chg="mod">
          <ac:chgData name="Juancho, Christine, ECECD" userId="S::christine.juancho@ececd.nm.gov::9186ea84-8072-4e1e-9080-48b08d73f708" providerId="AD" clId="Web-{3510FD28-781F-887F-4EF4-DAF4C8A456EB}" dt="2024-03-08T15:51:35.701" v="2" actId="20577"/>
          <ac:spMkLst>
            <pc:docMk/>
            <pc:sldMk cId="490546331" sldId="310"/>
            <ac:spMk id="2" creationId="{00000000-0000-0000-0000-000000000000}"/>
          </ac:spMkLst>
        </pc:spChg>
        <pc:spChg chg="mod">
          <ac:chgData name="Juancho, Christine, ECECD" userId="S::christine.juancho@ececd.nm.gov::9186ea84-8072-4e1e-9080-48b08d73f708" providerId="AD" clId="Web-{3510FD28-781F-887F-4EF4-DAF4C8A456EB}" dt="2024-03-08T15:51:40.967" v="3" actId="20577"/>
          <ac:spMkLst>
            <pc:docMk/>
            <pc:sldMk cId="490546331" sldId="310"/>
            <ac:spMk id="3" creationId="{00000000-0000-0000-0000-000000000000}"/>
          </ac:spMkLst>
        </pc:spChg>
      </pc:sldChg>
      <pc:sldChg chg="modSp">
        <pc:chgData name="Juancho, Christine, ECECD" userId="S::christine.juancho@ececd.nm.gov::9186ea84-8072-4e1e-9080-48b08d73f708" providerId="AD" clId="Web-{3510FD28-781F-887F-4EF4-DAF4C8A456EB}" dt="2024-03-08T15:54:21.673" v="10" actId="1076"/>
        <pc:sldMkLst>
          <pc:docMk/>
          <pc:sldMk cId="1086805770" sldId="311"/>
        </pc:sldMkLst>
        <pc:spChg chg="mod">
          <ac:chgData name="Juancho, Christine, ECECD" userId="S::christine.juancho@ececd.nm.gov::9186ea84-8072-4e1e-9080-48b08d73f708" providerId="AD" clId="Web-{3510FD28-781F-887F-4EF4-DAF4C8A456EB}" dt="2024-03-08T15:54:18.298" v="9" actId="20577"/>
          <ac:spMkLst>
            <pc:docMk/>
            <pc:sldMk cId="1086805770" sldId="311"/>
            <ac:spMk id="3" creationId="{00000000-0000-0000-0000-000000000000}"/>
          </ac:spMkLst>
        </pc:spChg>
        <pc:picChg chg="mod">
          <ac:chgData name="Juancho, Christine, ECECD" userId="S::christine.juancho@ececd.nm.gov::9186ea84-8072-4e1e-9080-48b08d73f708" providerId="AD" clId="Web-{3510FD28-781F-887F-4EF4-DAF4C8A456EB}" dt="2024-03-08T15:54:21.673" v="10" actId="1076"/>
          <ac:picMkLst>
            <pc:docMk/>
            <pc:sldMk cId="1086805770" sldId="311"/>
            <ac:picMk id="4" creationId="{C154DA32-721A-43E0-AFDA-42F54BFDA135}"/>
          </ac:picMkLst>
        </pc:picChg>
      </pc:sldChg>
      <pc:sldChg chg="modSp">
        <pc:chgData name="Juancho, Christine, ECECD" userId="S::christine.juancho@ececd.nm.gov::9186ea84-8072-4e1e-9080-48b08d73f708" providerId="AD" clId="Web-{3510FD28-781F-887F-4EF4-DAF4C8A456EB}" dt="2024-03-08T15:53:40.500" v="7" actId="20577"/>
        <pc:sldMkLst>
          <pc:docMk/>
          <pc:sldMk cId="0" sldId="657"/>
        </pc:sldMkLst>
        <pc:spChg chg="mod">
          <ac:chgData name="Juancho, Christine, ECECD" userId="S::christine.juancho@ececd.nm.gov::9186ea84-8072-4e1e-9080-48b08d73f708" providerId="AD" clId="Web-{3510FD28-781F-887F-4EF4-DAF4C8A456EB}" dt="2024-03-08T15:53:40.500" v="7" actId="20577"/>
          <ac:spMkLst>
            <pc:docMk/>
            <pc:sldMk cId="0" sldId="657"/>
            <ac:spMk id="50179" creationId="{00000000-0000-0000-0000-000000000000}"/>
          </ac:spMkLst>
        </pc:spChg>
      </pc:sldChg>
    </pc:docChg>
  </pc:docChgLst>
  <pc:docChgLst>
    <pc:chgData name="Candelaria, Debra, ECECD" userId="43f00133-0acb-495b-b374-7ee5039cc8a4" providerId="ADAL" clId="{9371BB25-E647-4AE1-AA22-A27427D4AD96}"/>
    <pc:docChg chg="modSld">
      <pc:chgData name="Candelaria, Debra, ECECD" userId="43f00133-0acb-495b-b374-7ee5039cc8a4" providerId="ADAL" clId="{9371BB25-E647-4AE1-AA22-A27427D4AD96}" dt="2023-05-09T13:34:53.618" v="22" actId="14100"/>
      <pc:docMkLst>
        <pc:docMk/>
      </pc:docMkLst>
      <pc:sldChg chg="modSp mod">
        <pc:chgData name="Candelaria, Debra, ECECD" userId="43f00133-0acb-495b-b374-7ee5039cc8a4" providerId="ADAL" clId="{9371BB25-E647-4AE1-AA22-A27427D4AD96}" dt="2023-05-09T13:34:53.618" v="22" actId="14100"/>
        <pc:sldMkLst>
          <pc:docMk/>
          <pc:sldMk cId="1709644849" sldId="316"/>
        </pc:sldMkLst>
        <pc:picChg chg="mod">
          <ac:chgData name="Candelaria, Debra, ECECD" userId="43f00133-0acb-495b-b374-7ee5039cc8a4" providerId="ADAL" clId="{9371BB25-E647-4AE1-AA22-A27427D4AD96}" dt="2023-05-09T13:34:09.142" v="17" actId="1076"/>
          <ac:picMkLst>
            <pc:docMk/>
            <pc:sldMk cId="1709644849" sldId="316"/>
            <ac:picMk id="6" creationId="{00000000-0000-0000-0000-000000000000}"/>
          </ac:picMkLst>
        </pc:picChg>
        <pc:picChg chg="mod">
          <ac:chgData name="Candelaria, Debra, ECECD" userId="43f00133-0acb-495b-b374-7ee5039cc8a4" providerId="ADAL" clId="{9371BB25-E647-4AE1-AA22-A27427D4AD96}" dt="2023-05-09T13:34:53.618" v="22" actId="14100"/>
          <ac:picMkLst>
            <pc:docMk/>
            <pc:sldMk cId="1709644849" sldId="316"/>
            <ac:picMk id="7" creationId="{00000000-0000-0000-0000-000000000000}"/>
          </ac:picMkLst>
        </pc:picChg>
      </pc:sldChg>
    </pc:docChg>
  </pc:docChgLst>
  <pc:docChgLst>
    <pc:chgData name="Juancho, Christine, ECECD" userId="S::christine.juancho@ececd.nm.gov::9186ea84-8072-4e1e-9080-48b08d73f708" providerId="AD" clId="Web-{E977E5DB-87D0-98EB-3E1E-D8DB6EDC0F22}"/>
    <pc:docChg chg="modSld">
      <pc:chgData name="Juancho, Christine, ECECD" userId="S::christine.juancho@ececd.nm.gov::9186ea84-8072-4e1e-9080-48b08d73f708" providerId="AD" clId="Web-{E977E5DB-87D0-98EB-3E1E-D8DB6EDC0F22}" dt="2024-02-07T18:03:45.769" v="77" actId="20577"/>
      <pc:docMkLst>
        <pc:docMk/>
      </pc:docMkLst>
      <pc:sldChg chg="modSp">
        <pc:chgData name="Juancho, Christine, ECECD" userId="S::christine.juancho@ececd.nm.gov::9186ea84-8072-4e1e-9080-48b08d73f708" providerId="AD" clId="Web-{E977E5DB-87D0-98EB-3E1E-D8DB6EDC0F22}" dt="2024-02-07T18:03:45.769" v="77" actId="20577"/>
        <pc:sldMkLst>
          <pc:docMk/>
          <pc:sldMk cId="490546331" sldId="310"/>
        </pc:sldMkLst>
        <pc:spChg chg="mod">
          <ac:chgData name="Juancho, Christine, ECECD" userId="S::christine.juancho@ececd.nm.gov::9186ea84-8072-4e1e-9080-48b08d73f708" providerId="AD" clId="Web-{E977E5DB-87D0-98EB-3E1E-D8DB6EDC0F22}" dt="2024-02-07T18:03:45.769" v="77" actId="20577"/>
          <ac:spMkLst>
            <pc:docMk/>
            <pc:sldMk cId="490546331" sldId="310"/>
            <ac:spMk id="3" creationId="{00000000-0000-0000-0000-000000000000}"/>
          </ac:spMkLst>
        </pc:spChg>
      </pc:sldChg>
    </pc:docChg>
  </pc:docChgLst>
  <pc:docChgLst>
    <pc:chgData name="Juancho, Christine, ECECD" userId="S::christine.juancho@ececd.nm.gov::9186ea84-8072-4e1e-9080-48b08d73f708" providerId="AD" clId="Web-{48A12736-312B-034E-F4B2-01AE79005EAA}"/>
    <pc:docChg chg="modSld">
      <pc:chgData name="Juancho, Christine, ECECD" userId="S::christine.juancho@ececd.nm.gov::9186ea84-8072-4e1e-9080-48b08d73f708" providerId="AD" clId="Web-{48A12736-312B-034E-F4B2-01AE79005EAA}" dt="2023-11-28T22:26:36.072" v="32"/>
      <pc:docMkLst>
        <pc:docMk/>
      </pc:docMkLst>
      <pc:sldChg chg="addSp delSp modSp mod setBg">
        <pc:chgData name="Juancho, Christine, ECECD" userId="S::christine.juancho@ececd.nm.gov::9186ea84-8072-4e1e-9080-48b08d73f708" providerId="AD" clId="Web-{48A12736-312B-034E-F4B2-01AE79005EAA}" dt="2023-11-28T22:26:36.072" v="32"/>
        <pc:sldMkLst>
          <pc:docMk/>
          <pc:sldMk cId="361564085" sldId="658"/>
        </pc:sldMkLst>
        <pc:spChg chg="mod">
          <ac:chgData name="Juancho, Christine, ECECD" userId="S::christine.juancho@ececd.nm.gov::9186ea84-8072-4e1e-9080-48b08d73f708" providerId="AD" clId="Web-{48A12736-312B-034E-F4B2-01AE79005EAA}" dt="2023-11-28T22:26:36.072" v="32"/>
          <ac:spMkLst>
            <pc:docMk/>
            <pc:sldMk cId="361564085" sldId="658"/>
            <ac:spMk id="3" creationId="{EE3333EE-B9F9-4B07-A0FD-6EDFF68A1FA1}"/>
          </ac:spMkLst>
        </pc:spChg>
        <pc:spChg chg="add del">
          <ac:chgData name="Juancho, Christine, ECECD" userId="S::christine.juancho@ececd.nm.gov::9186ea84-8072-4e1e-9080-48b08d73f708" providerId="AD" clId="Web-{48A12736-312B-034E-F4B2-01AE79005EAA}" dt="2023-11-28T22:26:16.274" v="28"/>
          <ac:spMkLst>
            <pc:docMk/>
            <pc:sldMk cId="361564085" sldId="658"/>
            <ac:spMk id="18" creationId="{91DC6ABD-215C-4EA8-A483-CEF5B99AB385}"/>
          </ac:spMkLst>
        </pc:spChg>
        <pc:spChg chg="add del">
          <ac:chgData name="Juancho, Christine, ECECD" userId="S::christine.juancho@ececd.nm.gov::9186ea84-8072-4e1e-9080-48b08d73f708" providerId="AD" clId="Web-{48A12736-312B-034E-F4B2-01AE79005EAA}" dt="2023-11-28T22:26:19.259" v="30"/>
          <ac:spMkLst>
            <pc:docMk/>
            <pc:sldMk cId="361564085" sldId="658"/>
            <ac:spMk id="22" creationId="{407EAFC6-733F-403D-BB4D-05A3A28742F1}"/>
          </ac:spMkLst>
        </pc:spChg>
        <pc:spChg chg="add del">
          <ac:chgData name="Juancho, Christine, ECECD" userId="S::christine.juancho@ececd.nm.gov::9186ea84-8072-4e1e-9080-48b08d73f708" providerId="AD" clId="Web-{48A12736-312B-034E-F4B2-01AE79005EAA}" dt="2023-11-28T22:26:16.274" v="28"/>
          <ac:spMkLst>
            <pc:docMk/>
            <pc:sldMk cId="361564085" sldId="658"/>
            <ac:spMk id="24" creationId="{04357C93-F0CB-4A1C-8F77-4E9063789819}"/>
          </ac:spMkLst>
        </pc:spChg>
        <pc:spChg chg="add del">
          <ac:chgData name="Juancho, Christine, ECECD" userId="S::christine.juancho@ececd.nm.gov::9186ea84-8072-4e1e-9080-48b08d73f708" providerId="AD" clId="Web-{48A12736-312B-034E-F4B2-01AE79005EAA}" dt="2023-11-28T22:26:19.259" v="30"/>
          <ac:spMkLst>
            <pc:docMk/>
            <pc:sldMk cId="361564085" sldId="658"/>
            <ac:spMk id="26" creationId="{C69C79E1-F916-4929-A4F3-DE763D4BFA57}"/>
          </ac:spMkLst>
        </pc:spChg>
        <pc:spChg chg="add del">
          <ac:chgData name="Juancho, Christine, ECECD" userId="S::christine.juancho@ececd.nm.gov::9186ea84-8072-4e1e-9080-48b08d73f708" providerId="AD" clId="Web-{48A12736-312B-034E-F4B2-01AE79005EAA}" dt="2023-11-28T22:26:19.259" v="30"/>
          <ac:spMkLst>
            <pc:docMk/>
            <pc:sldMk cId="361564085" sldId="658"/>
            <ac:spMk id="27" creationId="{A4E37431-20F0-4DD6-84A9-ED2B644943A2}"/>
          </ac:spMkLst>
        </pc:spChg>
        <pc:spChg chg="add del">
          <ac:chgData name="Juancho, Christine, ECECD" userId="S::christine.juancho@ececd.nm.gov::9186ea84-8072-4e1e-9080-48b08d73f708" providerId="AD" clId="Web-{48A12736-312B-034E-F4B2-01AE79005EAA}" dt="2023-11-28T22:26:19.259" v="30"/>
          <ac:spMkLst>
            <pc:docMk/>
            <pc:sldMk cId="361564085" sldId="658"/>
            <ac:spMk id="28" creationId="{767334AB-16BD-4EC7-8C6B-4B5171600933}"/>
          </ac:spMkLst>
        </pc:spChg>
        <pc:spChg chg="add del">
          <ac:chgData name="Juancho, Christine, ECECD" userId="S::christine.juancho@ececd.nm.gov::9186ea84-8072-4e1e-9080-48b08d73f708" providerId="AD" clId="Web-{48A12736-312B-034E-F4B2-01AE79005EAA}" dt="2023-11-28T22:26:19.259" v="30"/>
          <ac:spMkLst>
            <pc:docMk/>
            <pc:sldMk cId="361564085" sldId="658"/>
            <ac:spMk id="29" creationId="{0AE98B72-66C6-4AB4-AF0D-BA830DE86393}"/>
          </ac:spMkLst>
        </pc:spChg>
        <pc:spChg chg="add del">
          <ac:chgData name="Juancho, Christine, ECECD" userId="S::christine.juancho@ececd.nm.gov::9186ea84-8072-4e1e-9080-48b08d73f708" providerId="AD" clId="Web-{48A12736-312B-034E-F4B2-01AE79005EAA}" dt="2023-11-28T22:26:19.259" v="30"/>
          <ac:spMkLst>
            <pc:docMk/>
            <pc:sldMk cId="361564085" sldId="658"/>
            <ac:spMk id="30" creationId="{17A36730-4CB0-4F61-AD11-A44C9765833F}"/>
          </ac:spMkLst>
        </pc:spChg>
        <pc:spChg chg="add del">
          <ac:chgData name="Juancho, Christine, ECECD" userId="S::christine.juancho@ececd.nm.gov::9186ea84-8072-4e1e-9080-48b08d73f708" providerId="AD" clId="Web-{48A12736-312B-034E-F4B2-01AE79005EAA}" dt="2023-11-28T22:26:36.072" v="32"/>
          <ac:spMkLst>
            <pc:docMk/>
            <pc:sldMk cId="361564085" sldId="658"/>
            <ac:spMk id="32" creationId="{3C54F4CE-85F0-46ED-80DA-9518C9251AD1}"/>
          </ac:spMkLst>
        </pc:spChg>
        <pc:spChg chg="add del">
          <ac:chgData name="Juancho, Christine, ECECD" userId="S::christine.juancho@ececd.nm.gov::9186ea84-8072-4e1e-9080-48b08d73f708" providerId="AD" clId="Web-{48A12736-312B-034E-F4B2-01AE79005EAA}" dt="2023-11-28T22:26:36.072" v="32"/>
          <ac:spMkLst>
            <pc:docMk/>
            <pc:sldMk cId="361564085" sldId="658"/>
            <ac:spMk id="33" creationId="{DADD1FCA-8ACB-4958-81DD-4CDD6D3E1921}"/>
          </ac:spMkLst>
        </pc:spChg>
        <pc:grpChg chg="add del">
          <ac:chgData name="Juancho, Christine, ECECD" userId="S::christine.juancho@ececd.nm.gov::9186ea84-8072-4e1e-9080-48b08d73f708" providerId="AD" clId="Web-{48A12736-312B-034E-F4B2-01AE79005EAA}" dt="2023-11-28T22:26:16.274" v="28"/>
          <ac:grpSpMkLst>
            <pc:docMk/>
            <pc:sldMk cId="361564085" sldId="658"/>
            <ac:grpSpMk id="20" creationId="{3AF6A671-C637-4547-85F4-51B6D1881399}"/>
          </ac:grpSpMkLst>
        </pc:grpChg>
        <pc:picChg chg="del">
          <ac:chgData name="Juancho, Christine, ECECD" userId="S::christine.juancho@ececd.nm.gov::9186ea84-8072-4e1e-9080-48b08d73f708" providerId="AD" clId="Web-{48A12736-312B-034E-F4B2-01AE79005EAA}" dt="2023-11-28T22:17:28.971" v="0"/>
          <ac:picMkLst>
            <pc:docMk/>
            <pc:sldMk cId="361564085" sldId="658"/>
            <ac:picMk id="2" creationId="{FB6F2934-3598-4702-8273-D6BAAFCEA8BF}"/>
          </ac:picMkLst>
        </pc:picChg>
        <pc:picChg chg="add del mod">
          <ac:chgData name="Juancho, Christine, ECECD" userId="S::christine.juancho@ececd.nm.gov::9186ea84-8072-4e1e-9080-48b08d73f708" providerId="AD" clId="Web-{48A12736-312B-034E-F4B2-01AE79005EAA}" dt="2023-11-28T22:19:05.363" v="7"/>
          <ac:picMkLst>
            <pc:docMk/>
            <pc:sldMk cId="361564085" sldId="658"/>
            <ac:picMk id="4" creationId="{833305A8-7D89-2C70-9640-C5B63E9CF77C}"/>
          </ac:picMkLst>
        </pc:picChg>
        <pc:picChg chg="add del mod">
          <ac:chgData name="Juancho, Christine, ECECD" userId="S::christine.juancho@ececd.nm.gov::9186ea84-8072-4e1e-9080-48b08d73f708" providerId="AD" clId="Web-{48A12736-312B-034E-F4B2-01AE79005EAA}" dt="2023-11-28T22:20:45.348" v="13"/>
          <ac:picMkLst>
            <pc:docMk/>
            <pc:sldMk cId="361564085" sldId="658"/>
            <ac:picMk id="5" creationId="{8853477C-9DDD-5AE4-56BD-9CE41321D1F9}"/>
          </ac:picMkLst>
        </pc:picChg>
        <pc:picChg chg="add del mod">
          <ac:chgData name="Juancho, Christine, ECECD" userId="S::christine.juancho@ececd.nm.gov::9186ea84-8072-4e1e-9080-48b08d73f708" providerId="AD" clId="Web-{48A12736-312B-034E-F4B2-01AE79005EAA}" dt="2023-11-28T22:22:55.741" v="19"/>
          <ac:picMkLst>
            <pc:docMk/>
            <pc:sldMk cId="361564085" sldId="658"/>
            <ac:picMk id="6" creationId="{15DC043D-B676-F2F6-E057-5E63D7EE58ED}"/>
          </ac:picMkLst>
        </pc:picChg>
        <pc:picChg chg="add del mod">
          <ac:chgData name="Juancho, Christine, ECECD" userId="S::christine.juancho@ececd.nm.gov::9186ea84-8072-4e1e-9080-48b08d73f708" providerId="AD" clId="Web-{48A12736-312B-034E-F4B2-01AE79005EAA}" dt="2023-11-28T22:22:49.647" v="17"/>
          <ac:picMkLst>
            <pc:docMk/>
            <pc:sldMk cId="361564085" sldId="658"/>
            <ac:picMk id="11" creationId="{C44E433C-AC68-840B-E1C0-0E4E9802869E}"/>
          </ac:picMkLst>
        </pc:picChg>
        <pc:picChg chg="add del mod">
          <ac:chgData name="Juancho, Christine, ECECD" userId="S::christine.juancho@ececd.nm.gov::9186ea84-8072-4e1e-9080-48b08d73f708" providerId="AD" clId="Web-{48A12736-312B-034E-F4B2-01AE79005EAA}" dt="2023-11-28T22:24:09.913" v="25"/>
          <ac:picMkLst>
            <pc:docMk/>
            <pc:sldMk cId="361564085" sldId="658"/>
            <ac:picMk id="12" creationId="{D5B626AD-CE77-12FF-2D47-F5D2F9215ABA}"/>
          </ac:picMkLst>
        </pc:picChg>
        <pc:picChg chg="add mod">
          <ac:chgData name="Juancho, Christine, ECECD" userId="S::christine.juancho@ececd.nm.gov::9186ea84-8072-4e1e-9080-48b08d73f708" providerId="AD" clId="Web-{48A12736-312B-034E-F4B2-01AE79005EAA}" dt="2023-11-28T22:26:36.072" v="32"/>
          <ac:picMkLst>
            <pc:docMk/>
            <pc:sldMk cId="361564085" sldId="658"/>
            <ac:picMk id="13" creationId="{0988BCE9-943C-DF08-7020-764844B07EE8}"/>
          </ac:picMkLst>
        </pc:picChg>
        <pc:inkChg chg="del">
          <ac:chgData name="Juancho, Christine, ECECD" userId="S::christine.juancho@ececd.nm.gov::9186ea84-8072-4e1e-9080-48b08d73f708" providerId="AD" clId="Web-{48A12736-312B-034E-F4B2-01AE79005EAA}" dt="2023-11-28T22:19:20.847" v="11"/>
          <ac:inkMkLst>
            <pc:docMk/>
            <pc:sldMk cId="361564085" sldId="658"/>
            <ac:inkMk id="7" creationId="{E2929C74-6D04-4C55-82CC-89F706C8AEA1}"/>
          </ac:inkMkLst>
        </pc:inkChg>
        <pc:inkChg chg="del">
          <ac:chgData name="Juancho, Christine, ECECD" userId="S::christine.juancho@ececd.nm.gov::9186ea84-8072-4e1e-9080-48b08d73f708" providerId="AD" clId="Web-{48A12736-312B-034E-F4B2-01AE79005EAA}" dt="2023-11-28T22:19:20.847" v="10"/>
          <ac:inkMkLst>
            <pc:docMk/>
            <pc:sldMk cId="361564085" sldId="658"/>
            <ac:inkMk id="8" creationId="{13328B89-BE75-42E6-A497-3D0D3A12A399}"/>
          </ac:inkMkLst>
        </pc:inkChg>
        <pc:inkChg chg="del">
          <ac:chgData name="Juancho, Christine, ECECD" userId="S::christine.juancho@ececd.nm.gov::9186ea84-8072-4e1e-9080-48b08d73f708" providerId="AD" clId="Web-{48A12736-312B-034E-F4B2-01AE79005EAA}" dt="2023-11-28T22:19:17.660" v="8"/>
          <ac:inkMkLst>
            <pc:docMk/>
            <pc:sldMk cId="361564085" sldId="658"/>
            <ac:inkMk id="9" creationId="{6BA11AC9-6429-4302-AAFD-A28510FF95C4}"/>
          </ac:inkMkLst>
        </pc:inkChg>
        <pc:inkChg chg="del">
          <ac:chgData name="Juancho, Christine, ECECD" userId="S::christine.juancho@ececd.nm.gov::9186ea84-8072-4e1e-9080-48b08d73f708" providerId="AD" clId="Web-{48A12736-312B-034E-F4B2-01AE79005EAA}" dt="2023-11-28T22:19:18.519" v="9"/>
          <ac:inkMkLst>
            <pc:docMk/>
            <pc:sldMk cId="361564085" sldId="658"/>
            <ac:inkMk id="10" creationId="{AC345364-D090-4960-8F74-D6FABB706650}"/>
          </ac:inkMkLst>
        </pc:inkChg>
      </pc:sldChg>
    </pc:docChg>
  </pc:docChgLst>
  <pc:docChgLst>
    <pc:chgData name="Juancho, Christine, ECECD" userId="S::christine.juancho@ececd.nm.gov::9186ea84-8072-4e1e-9080-48b08d73f708" providerId="AD" clId="Web-{C18F7B22-D8AF-FA3E-736B-E2A59E9BEAC6}"/>
    <pc:docChg chg="modSld">
      <pc:chgData name="Juancho, Christine, ECECD" userId="S::christine.juancho@ececd.nm.gov::9186ea84-8072-4e1e-9080-48b08d73f708" providerId="AD" clId="Web-{C18F7B22-D8AF-FA3E-736B-E2A59E9BEAC6}" dt="2023-11-20T17:37:39.913" v="14" actId="14100"/>
      <pc:docMkLst>
        <pc:docMk/>
      </pc:docMkLst>
      <pc:sldChg chg="addSp delSp modSp">
        <pc:chgData name="Juancho, Christine, ECECD" userId="S::christine.juancho@ececd.nm.gov::9186ea84-8072-4e1e-9080-48b08d73f708" providerId="AD" clId="Web-{C18F7B22-D8AF-FA3E-736B-E2A59E9BEAC6}" dt="2023-11-20T17:36:46.538" v="6" actId="14100"/>
        <pc:sldMkLst>
          <pc:docMk/>
          <pc:sldMk cId="1378916350" sldId="333"/>
        </pc:sldMkLst>
        <pc:picChg chg="del">
          <ac:chgData name="Juancho, Christine, ECECD" userId="S::christine.juancho@ececd.nm.gov::9186ea84-8072-4e1e-9080-48b08d73f708" providerId="AD" clId="Web-{C18F7B22-D8AF-FA3E-736B-E2A59E9BEAC6}" dt="2023-11-20T17:36:08.287" v="0"/>
          <ac:picMkLst>
            <pc:docMk/>
            <pc:sldMk cId="1378916350" sldId="333"/>
            <ac:picMk id="2" creationId="{00000000-0000-0000-0000-000000000000}"/>
          </ac:picMkLst>
        </pc:picChg>
        <pc:picChg chg="add mod">
          <ac:chgData name="Juancho, Christine, ECECD" userId="S::christine.juancho@ececd.nm.gov::9186ea84-8072-4e1e-9080-48b08d73f708" providerId="AD" clId="Web-{C18F7B22-D8AF-FA3E-736B-E2A59E9BEAC6}" dt="2023-11-20T17:36:46.538" v="6" actId="14100"/>
          <ac:picMkLst>
            <pc:docMk/>
            <pc:sldMk cId="1378916350" sldId="333"/>
            <ac:picMk id="3" creationId="{E3B19693-3CAD-0BB1-C233-7FE7F8A2720D}"/>
          </ac:picMkLst>
        </pc:picChg>
      </pc:sldChg>
      <pc:sldChg chg="addSp delSp modSp">
        <pc:chgData name="Juancho, Christine, ECECD" userId="S::christine.juancho@ececd.nm.gov::9186ea84-8072-4e1e-9080-48b08d73f708" providerId="AD" clId="Web-{C18F7B22-D8AF-FA3E-736B-E2A59E9BEAC6}" dt="2023-11-20T17:37:39.913" v="14" actId="14100"/>
        <pc:sldMkLst>
          <pc:docMk/>
          <pc:sldMk cId="3222353200" sldId="334"/>
        </pc:sldMkLst>
        <pc:picChg chg="del">
          <ac:chgData name="Juancho, Christine, ECECD" userId="S::christine.juancho@ececd.nm.gov::9186ea84-8072-4e1e-9080-48b08d73f708" providerId="AD" clId="Web-{C18F7B22-D8AF-FA3E-736B-E2A59E9BEAC6}" dt="2023-11-20T17:37:01.428" v="7"/>
          <ac:picMkLst>
            <pc:docMk/>
            <pc:sldMk cId="3222353200" sldId="334"/>
            <ac:picMk id="2" creationId="{00000000-0000-0000-0000-000000000000}"/>
          </ac:picMkLst>
        </pc:picChg>
        <pc:picChg chg="add mod">
          <ac:chgData name="Juancho, Christine, ECECD" userId="S::christine.juancho@ececd.nm.gov::9186ea84-8072-4e1e-9080-48b08d73f708" providerId="AD" clId="Web-{C18F7B22-D8AF-FA3E-736B-E2A59E9BEAC6}" dt="2023-11-20T17:37:39.913" v="14" actId="14100"/>
          <ac:picMkLst>
            <pc:docMk/>
            <pc:sldMk cId="3222353200" sldId="334"/>
            <ac:picMk id="3" creationId="{F353B423-51C7-2E6B-90E4-AD6750ECE79B}"/>
          </ac:picMkLst>
        </pc:picChg>
      </pc:sldChg>
    </pc:docChg>
  </pc:docChgLst>
  <pc:docChgLst>
    <pc:chgData name="Juancho, Christine, ECECD" userId="S::christine.juancho@ececd.nm.gov::9186ea84-8072-4e1e-9080-48b08d73f708" providerId="AD" clId="Web-{83342553-9EE5-8000-1ECA-F71C3F64B127}"/>
    <pc:docChg chg="addSld modSld">
      <pc:chgData name="Juancho, Christine, ECECD" userId="S::christine.juancho@ececd.nm.gov::9186ea84-8072-4e1e-9080-48b08d73f708" providerId="AD" clId="Web-{83342553-9EE5-8000-1ECA-F71C3F64B127}" dt="2024-03-05T22:50:56.923" v="3"/>
      <pc:docMkLst>
        <pc:docMk/>
      </pc:docMkLst>
      <pc:sldChg chg="addSp delSp modSp new mod setBg">
        <pc:chgData name="Juancho, Christine, ECECD" userId="S::christine.juancho@ececd.nm.gov::9186ea84-8072-4e1e-9080-48b08d73f708" providerId="AD" clId="Web-{83342553-9EE5-8000-1ECA-F71C3F64B127}" dt="2024-03-05T22:50:56.923" v="3"/>
        <pc:sldMkLst>
          <pc:docMk/>
          <pc:sldMk cId="124651664" sldId="1136"/>
        </pc:sldMkLst>
        <pc:spChg chg="del">
          <ac:chgData name="Juancho, Christine, ECECD" userId="S::christine.juancho@ececd.nm.gov::9186ea84-8072-4e1e-9080-48b08d73f708" providerId="AD" clId="Web-{83342553-9EE5-8000-1ECA-F71C3F64B127}" dt="2024-03-05T22:50:38.345" v="1"/>
          <ac:spMkLst>
            <pc:docMk/>
            <pc:sldMk cId="124651664" sldId="1136"/>
            <ac:spMk id="2" creationId="{DC321E4F-95DE-E602-3F16-1D1A4F90165D}"/>
          </ac:spMkLst>
        </pc:spChg>
        <pc:spChg chg="add">
          <ac:chgData name="Juancho, Christine, ECECD" userId="S::christine.juancho@ececd.nm.gov::9186ea84-8072-4e1e-9080-48b08d73f708" providerId="AD" clId="Web-{83342553-9EE5-8000-1ECA-F71C3F64B127}" dt="2024-03-05T22:50:56.923" v="3"/>
          <ac:spMkLst>
            <pc:docMk/>
            <pc:sldMk cId="124651664" sldId="1136"/>
            <ac:spMk id="8" creationId="{42A4FC2C-047E-45A5-965D-8E1E3BF09BC6}"/>
          </ac:spMkLst>
        </pc:spChg>
        <pc:picChg chg="add mod">
          <ac:chgData name="Juancho, Christine, ECECD" userId="S::christine.juancho@ececd.nm.gov::9186ea84-8072-4e1e-9080-48b08d73f708" providerId="AD" clId="Web-{83342553-9EE5-8000-1ECA-F71C3F64B127}" dt="2024-03-05T22:50:56.923" v="3"/>
          <ac:picMkLst>
            <pc:docMk/>
            <pc:sldMk cId="124651664" sldId="1136"/>
            <ac:picMk id="3" creationId="{F6394A82-5B27-1A4F-F15B-295BEF2B2316}"/>
          </ac:picMkLst>
        </pc:picChg>
      </pc:sldChg>
    </pc:docChg>
  </pc:docChgLst>
  <pc:docChgLst>
    <pc:chgData name="Juancho, Christine, ECECD" userId="S::christine.juancho@ececd.nm.gov::9186ea84-8072-4e1e-9080-48b08d73f708" providerId="AD" clId="Web-{CD962AC4-23F2-6ED2-5D83-BA739D2DEC33}"/>
    <pc:docChg chg="modSld">
      <pc:chgData name="Juancho, Christine, ECECD" userId="S::christine.juancho@ececd.nm.gov::9186ea84-8072-4e1e-9080-48b08d73f708" providerId="AD" clId="Web-{CD962AC4-23F2-6ED2-5D83-BA739D2DEC33}" dt="2025-02-10T18:32:15.326" v="5"/>
      <pc:docMkLst>
        <pc:docMk/>
      </pc:docMkLst>
      <pc:sldChg chg="addSp modSp">
        <pc:chgData name="Juancho, Christine, ECECD" userId="S::christine.juancho@ececd.nm.gov::9186ea84-8072-4e1e-9080-48b08d73f708" providerId="AD" clId="Web-{CD962AC4-23F2-6ED2-5D83-BA739D2DEC33}" dt="2025-02-10T18:31:56.076" v="4" actId="14100"/>
        <pc:sldMkLst>
          <pc:docMk/>
          <pc:sldMk cId="2895383124" sldId="1136"/>
        </pc:sldMkLst>
        <pc:picChg chg="add mod">
          <ac:chgData name="Juancho, Christine, ECECD" userId="S::christine.juancho@ececd.nm.gov::9186ea84-8072-4e1e-9080-48b08d73f708" providerId="AD" clId="Web-{CD962AC4-23F2-6ED2-5D83-BA739D2DEC33}" dt="2025-02-10T18:31:56.076" v="4" actId="14100"/>
          <ac:picMkLst>
            <pc:docMk/>
            <pc:sldMk cId="2895383124" sldId="1136"/>
            <ac:picMk id="2" creationId="{88392C92-A178-78B8-9133-DB11F45CD45E}"/>
          </ac:picMkLst>
        </pc:picChg>
      </pc:sldChg>
      <pc:sldChg chg="addSp modSp">
        <pc:chgData name="Juancho, Christine, ECECD" userId="S::christine.juancho@ececd.nm.gov::9186ea84-8072-4e1e-9080-48b08d73f708" providerId="AD" clId="Web-{CD962AC4-23F2-6ED2-5D83-BA739D2DEC33}" dt="2025-02-10T18:32:15.326" v="5"/>
        <pc:sldMkLst>
          <pc:docMk/>
          <pc:sldMk cId="2118005338" sldId="1137"/>
        </pc:sldMkLst>
        <pc:picChg chg="add mod">
          <ac:chgData name="Juancho, Christine, ECECD" userId="S::christine.juancho@ececd.nm.gov::9186ea84-8072-4e1e-9080-48b08d73f708" providerId="AD" clId="Web-{CD962AC4-23F2-6ED2-5D83-BA739D2DEC33}" dt="2025-02-10T18:32:15.326" v="5"/>
          <ac:picMkLst>
            <pc:docMk/>
            <pc:sldMk cId="2118005338" sldId="1137"/>
            <ac:picMk id="3" creationId="{853FC895-6C88-75D3-030B-92DB8CF67E5A}"/>
          </ac:picMkLst>
        </pc:picChg>
      </pc:sldChg>
    </pc:docChg>
  </pc:docChgLst>
  <pc:docChgLst>
    <pc:chgData name="Perea, Emiliano, ECECD" userId="S::emiliano.perea@state.nm.us::200cb504-3628-4732-84cc-e05887fd81d3" providerId="AD" clId="Web-{78B005D6-FAF4-FEFA-F49E-6F7621FB96EC}"/>
    <pc:docChg chg="modSld">
      <pc:chgData name="Perea, Emiliano, ECECD" userId="S::emiliano.perea@state.nm.us::200cb504-3628-4732-84cc-e05887fd81d3" providerId="AD" clId="Web-{78B005D6-FAF4-FEFA-F49E-6F7621FB96EC}" dt="2022-03-09T17:41:41.132" v="11"/>
      <pc:docMkLst>
        <pc:docMk/>
      </pc:docMkLst>
      <pc:sldChg chg="addSp delSp modSp">
        <pc:chgData name="Perea, Emiliano, ECECD" userId="S::emiliano.perea@state.nm.us::200cb504-3628-4732-84cc-e05887fd81d3" providerId="AD" clId="Web-{78B005D6-FAF4-FEFA-F49E-6F7621FB96EC}" dt="2022-03-09T17:41:41.132" v="11"/>
        <pc:sldMkLst>
          <pc:docMk/>
          <pc:sldMk cId="361564085" sldId="658"/>
        </pc:sldMkLst>
        <pc:picChg chg="mod">
          <ac:chgData name="Perea, Emiliano, ECECD" userId="S::emiliano.perea@state.nm.us::200cb504-3628-4732-84cc-e05887fd81d3" providerId="AD" clId="Web-{78B005D6-FAF4-FEFA-F49E-6F7621FB96EC}" dt="2022-03-09T17:40:34.100" v="0" actId="1076"/>
          <ac:picMkLst>
            <pc:docMk/>
            <pc:sldMk cId="361564085" sldId="658"/>
            <ac:picMk id="2" creationId="{FB6F2934-3598-4702-8273-D6BAAFCEA8BF}"/>
          </ac:picMkLst>
        </pc:picChg>
        <pc:inkChg chg="add del">
          <ac:chgData name="Perea, Emiliano, ECECD" userId="S::emiliano.perea@state.nm.us::200cb504-3628-4732-84cc-e05887fd81d3" providerId="AD" clId="Web-{78B005D6-FAF4-FEFA-F49E-6F7621FB96EC}" dt="2022-03-09T17:41:14.928" v="6"/>
          <ac:inkMkLst>
            <pc:docMk/>
            <pc:sldMk cId="361564085" sldId="658"/>
            <ac:inkMk id="4" creationId="{44C5DA83-85D9-4545-A279-B1CC2817EF1D}"/>
          </ac:inkMkLst>
        </pc:inkChg>
        <pc:inkChg chg="add del">
          <ac:chgData name="Perea, Emiliano, ECECD" userId="S::emiliano.perea@state.nm.us::200cb504-3628-4732-84cc-e05887fd81d3" providerId="AD" clId="Web-{78B005D6-FAF4-FEFA-F49E-6F7621FB96EC}" dt="2022-03-09T17:41:06.694" v="5"/>
          <ac:inkMkLst>
            <pc:docMk/>
            <pc:sldMk cId="361564085" sldId="658"/>
            <ac:inkMk id="5" creationId="{E0A941F2-3208-44E7-85E7-E242D613318A}"/>
          </ac:inkMkLst>
        </pc:inkChg>
        <pc:inkChg chg="add del">
          <ac:chgData name="Perea, Emiliano, ECECD" userId="S::emiliano.perea@state.nm.us::200cb504-3628-4732-84cc-e05887fd81d3" providerId="AD" clId="Web-{78B005D6-FAF4-FEFA-F49E-6F7621FB96EC}" dt="2022-03-09T17:41:02.897" v="4"/>
          <ac:inkMkLst>
            <pc:docMk/>
            <pc:sldMk cId="361564085" sldId="658"/>
            <ac:inkMk id="6" creationId="{D1112DBA-EF81-4215-939D-30F4C2DCE5C9}"/>
          </ac:inkMkLst>
        </pc:inkChg>
        <pc:inkChg chg="add">
          <ac:chgData name="Perea, Emiliano, ECECD" userId="S::emiliano.perea@state.nm.us::200cb504-3628-4732-84cc-e05887fd81d3" providerId="AD" clId="Web-{78B005D6-FAF4-FEFA-F49E-6F7621FB96EC}" dt="2022-03-09T17:41:17.772" v="7"/>
          <ac:inkMkLst>
            <pc:docMk/>
            <pc:sldMk cId="361564085" sldId="658"/>
            <ac:inkMk id="7" creationId="{E2929C74-6D04-4C55-82CC-89F706C8AEA1}"/>
          </ac:inkMkLst>
        </pc:inkChg>
        <pc:inkChg chg="add">
          <ac:chgData name="Perea, Emiliano, ECECD" userId="S::emiliano.perea@state.nm.us::200cb504-3628-4732-84cc-e05887fd81d3" providerId="AD" clId="Web-{78B005D6-FAF4-FEFA-F49E-6F7621FB96EC}" dt="2022-03-09T17:41:18.944" v="8"/>
          <ac:inkMkLst>
            <pc:docMk/>
            <pc:sldMk cId="361564085" sldId="658"/>
            <ac:inkMk id="8" creationId="{13328B89-BE75-42E6-A497-3D0D3A12A399}"/>
          </ac:inkMkLst>
        </pc:inkChg>
        <pc:inkChg chg="add">
          <ac:chgData name="Perea, Emiliano, ECECD" userId="S::emiliano.perea@state.nm.us::200cb504-3628-4732-84cc-e05887fd81d3" providerId="AD" clId="Web-{78B005D6-FAF4-FEFA-F49E-6F7621FB96EC}" dt="2022-03-09T17:41:32.069" v="9"/>
          <ac:inkMkLst>
            <pc:docMk/>
            <pc:sldMk cId="361564085" sldId="658"/>
            <ac:inkMk id="9" creationId="{6BA11AC9-6429-4302-AAFD-A28510FF95C4}"/>
          </ac:inkMkLst>
        </pc:inkChg>
        <pc:inkChg chg="add">
          <ac:chgData name="Perea, Emiliano, ECECD" userId="S::emiliano.perea@state.nm.us::200cb504-3628-4732-84cc-e05887fd81d3" providerId="AD" clId="Web-{78B005D6-FAF4-FEFA-F49E-6F7621FB96EC}" dt="2022-03-09T17:41:34.272" v="10"/>
          <ac:inkMkLst>
            <pc:docMk/>
            <pc:sldMk cId="361564085" sldId="658"/>
            <ac:inkMk id="10" creationId="{AC345364-D090-4960-8F74-D6FABB706650}"/>
          </ac:inkMkLst>
        </pc:inkChg>
        <pc:inkChg chg="add">
          <ac:chgData name="Perea, Emiliano, ECECD" userId="S::emiliano.perea@state.nm.us::200cb504-3628-4732-84cc-e05887fd81d3" providerId="AD" clId="Web-{78B005D6-FAF4-FEFA-F49E-6F7621FB96EC}" dt="2022-03-09T17:41:41.132" v="11"/>
          <ac:inkMkLst>
            <pc:docMk/>
            <pc:sldMk cId="361564085" sldId="658"/>
            <ac:inkMk id="11" creationId="{B8433CFF-3075-4EF9-BD0B-C1F917954EC0}"/>
          </ac:inkMkLst>
        </pc:inkChg>
      </pc:sldChg>
    </pc:docChg>
  </pc:docChgLst>
  <pc:docChgLst>
    <pc:chgData name="Juancho, Christine, ECECD" userId="S::christine.juancho@ececd.nm.gov::9186ea84-8072-4e1e-9080-48b08d73f708" providerId="AD" clId="Web-{A32733AE-9E83-7ECF-D1A7-572B321F8136}"/>
    <pc:docChg chg="modSld">
      <pc:chgData name="Juancho, Christine, ECECD" userId="S::christine.juancho@ececd.nm.gov::9186ea84-8072-4e1e-9080-48b08d73f708" providerId="AD" clId="Web-{A32733AE-9E83-7ECF-D1A7-572B321F8136}" dt="2023-11-28T22:40:01.529" v="107"/>
      <pc:docMkLst>
        <pc:docMk/>
      </pc:docMkLst>
      <pc:sldChg chg="addSp delSp modSp">
        <pc:chgData name="Juancho, Christine, ECECD" userId="S::christine.juancho@ececd.nm.gov::9186ea84-8072-4e1e-9080-48b08d73f708" providerId="AD" clId="Web-{A32733AE-9E83-7ECF-D1A7-572B321F8136}" dt="2023-11-28T22:40:01.529" v="107"/>
        <pc:sldMkLst>
          <pc:docMk/>
          <pc:sldMk cId="361564085" sldId="658"/>
        </pc:sldMkLst>
        <pc:spChg chg="add del">
          <ac:chgData name="Juancho, Christine, ECECD" userId="S::christine.juancho@ececd.nm.gov::9186ea84-8072-4e1e-9080-48b08d73f708" providerId="AD" clId="Web-{A32733AE-9E83-7ECF-D1A7-572B321F8136}" dt="2023-11-28T22:29:42.540" v="15"/>
          <ac:spMkLst>
            <pc:docMk/>
            <pc:sldMk cId="361564085" sldId="658"/>
            <ac:spMk id="8" creationId="{0C121FB5-65B4-1D5E-EDAD-27E645DD4C46}"/>
          </ac:spMkLst>
        </pc:spChg>
        <pc:spChg chg="add mod">
          <ac:chgData name="Juancho, Christine, ECECD" userId="S::christine.juancho@ececd.nm.gov::9186ea84-8072-4e1e-9080-48b08d73f708" providerId="AD" clId="Web-{A32733AE-9E83-7ECF-D1A7-572B321F8136}" dt="2023-11-28T22:40:01.529" v="107"/>
          <ac:spMkLst>
            <pc:docMk/>
            <pc:sldMk cId="361564085" sldId="658"/>
            <ac:spMk id="9" creationId="{5C4B54CB-1F0F-F5CE-19FD-A93949333198}"/>
          </ac:spMkLst>
        </pc:spChg>
        <pc:picChg chg="mod">
          <ac:chgData name="Juancho, Christine, ECECD" userId="S::christine.juancho@ececd.nm.gov::9186ea84-8072-4e1e-9080-48b08d73f708" providerId="AD" clId="Web-{A32733AE-9E83-7ECF-D1A7-572B321F8136}" dt="2023-11-28T22:28:08.273" v="6" actId="14100"/>
          <ac:picMkLst>
            <pc:docMk/>
            <pc:sldMk cId="361564085" sldId="658"/>
            <ac:picMk id="13" creationId="{0988BCE9-943C-DF08-7020-764844B07EE8}"/>
          </ac:picMkLst>
        </pc:picChg>
        <pc:inkChg chg="add">
          <ac:chgData name="Juancho, Christine, ECECD" userId="S::christine.juancho@ececd.nm.gov::9186ea84-8072-4e1e-9080-48b08d73f708" providerId="AD" clId="Web-{A32733AE-9E83-7ECF-D1A7-572B321F8136}" dt="2023-11-28T22:28:25.195" v="7"/>
          <ac:inkMkLst>
            <pc:docMk/>
            <pc:sldMk cId="361564085" sldId="658"/>
            <ac:inkMk id="2" creationId="{FD24C465-2A99-BB5D-034A-EF43DA61740E}"/>
          </ac:inkMkLst>
        </pc:inkChg>
        <pc:inkChg chg="add">
          <ac:chgData name="Juancho, Christine, ECECD" userId="S::christine.juancho@ececd.nm.gov::9186ea84-8072-4e1e-9080-48b08d73f708" providerId="AD" clId="Web-{A32733AE-9E83-7ECF-D1A7-572B321F8136}" dt="2023-11-28T22:28:32.477" v="8"/>
          <ac:inkMkLst>
            <pc:docMk/>
            <pc:sldMk cId="361564085" sldId="658"/>
            <ac:inkMk id="4" creationId="{B767FAF7-F361-4040-AE49-6FC8BE702234}"/>
          </ac:inkMkLst>
        </pc:inkChg>
        <pc:inkChg chg="add del">
          <ac:chgData name="Juancho, Christine, ECECD" userId="S::christine.juancho@ececd.nm.gov::9186ea84-8072-4e1e-9080-48b08d73f708" providerId="AD" clId="Web-{A32733AE-9E83-7ECF-D1A7-572B321F8136}" dt="2023-11-28T22:30:01.571" v="16"/>
          <ac:inkMkLst>
            <pc:docMk/>
            <pc:sldMk cId="361564085" sldId="658"/>
            <ac:inkMk id="5" creationId="{A90F4B76-7B5F-5CB4-5A78-7D582580B710}"/>
          </ac:inkMkLst>
        </pc:inkChg>
        <pc:inkChg chg="add del">
          <ac:chgData name="Juancho, Christine, ECECD" userId="S::christine.juancho@ececd.nm.gov::9186ea84-8072-4e1e-9080-48b08d73f708" providerId="AD" clId="Web-{A32733AE-9E83-7ECF-D1A7-572B321F8136}" dt="2023-11-28T22:28:56.243" v="13"/>
          <ac:inkMkLst>
            <pc:docMk/>
            <pc:sldMk cId="361564085" sldId="658"/>
            <ac:inkMk id="6" creationId="{8BB7DDED-D2E5-D8DC-CDF4-6C77FFCC1451}"/>
          </ac:inkMkLst>
        </pc:inkChg>
        <pc:inkChg chg="add del">
          <ac:chgData name="Juancho, Christine, ECECD" userId="S::christine.juancho@ececd.nm.gov::9186ea84-8072-4e1e-9080-48b08d73f708" providerId="AD" clId="Web-{A32733AE-9E83-7ECF-D1A7-572B321F8136}" dt="2023-11-28T22:28:56.243" v="12"/>
          <ac:inkMkLst>
            <pc:docMk/>
            <pc:sldMk cId="361564085" sldId="658"/>
            <ac:inkMk id="7" creationId="{162C4EF0-9B59-2119-3F04-FA4D0821E651}"/>
          </ac:inkMkLst>
        </pc:inkChg>
      </pc:sldChg>
    </pc:docChg>
  </pc:docChgLst>
  <pc:docChgLst>
    <pc:chgData name="Juancho, Christine, ECECD" userId="S::christine.juancho@ececd.nm.gov::9186ea84-8072-4e1e-9080-48b08d73f708" providerId="AD" clId="Web-{92611040-B51D-30F1-E8B7-95B8DDAE309C}"/>
    <pc:docChg chg="modSld">
      <pc:chgData name="Juancho, Christine, ECECD" userId="S::christine.juancho@ececd.nm.gov::9186ea84-8072-4e1e-9080-48b08d73f708" providerId="AD" clId="Web-{92611040-B51D-30F1-E8B7-95B8DDAE309C}" dt="2024-03-05T18:13:41.252" v="28"/>
      <pc:docMkLst>
        <pc:docMk/>
      </pc:docMkLst>
      <pc:sldChg chg="addSp delSp modSp">
        <pc:chgData name="Juancho, Christine, ECECD" userId="S::christine.juancho@ececd.nm.gov::9186ea84-8072-4e1e-9080-48b08d73f708" providerId="AD" clId="Web-{92611040-B51D-30F1-E8B7-95B8DDAE309C}" dt="2024-03-05T18:13:41.252" v="28"/>
        <pc:sldMkLst>
          <pc:docMk/>
          <pc:sldMk cId="2813558678" sldId="315"/>
        </pc:sldMkLst>
        <pc:picChg chg="add del mod">
          <ac:chgData name="Juancho, Christine, ECECD" userId="S::christine.juancho@ececd.nm.gov::9186ea84-8072-4e1e-9080-48b08d73f708" providerId="AD" clId="Web-{92611040-B51D-30F1-E8B7-95B8DDAE309C}" dt="2024-03-05T18:13:39.346" v="27"/>
          <ac:picMkLst>
            <pc:docMk/>
            <pc:sldMk cId="2813558678" sldId="315"/>
            <ac:picMk id="2" creationId="{A9B59079-3DF3-FFE8-2CFC-E273BBF6E922}"/>
          </ac:picMkLst>
        </pc:picChg>
        <pc:picChg chg="add del">
          <ac:chgData name="Juancho, Christine, ECECD" userId="S::christine.juancho@ececd.nm.gov::9186ea84-8072-4e1e-9080-48b08d73f708" providerId="AD" clId="Web-{92611040-B51D-30F1-E8B7-95B8DDAE309C}" dt="2024-03-05T18:13:41.252" v="28"/>
          <ac:picMkLst>
            <pc:docMk/>
            <pc:sldMk cId="2813558678" sldId="315"/>
            <ac:picMk id="3" creationId="{00000000-0000-0000-0000-000000000000}"/>
          </ac:picMkLst>
        </pc:picChg>
      </pc:sldChg>
      <pc:sldChg chg="modSp">
        <pc:chgData name="Juancho, Christine, ECECD" userId="S::christine.juancho@ececd.nm.gov::9186ea84-8072-4e1e-9080-48b08d73f708" providerId="AD" clId="Web-{92611040-B51D-30F1-E8B7-95B8DDAE309C}" dt="2024-03-05T17:34:30.710" v="1" actId="14100"/>
        <pc:sldMkLst>
          <pc:docMk/>
          <pc:sldMk cId="3222353200" sldId="334"/>
        </pc:sldMkLst>
        <pc:picChg chg="mod">
          <ac:chgData name="Juancho, Christine, ECECD" userId="S::christine.juancho@ececd.nm.gov::9186ea84-8072-4e1e-9080-48b08d73f708" providerId="AD" clId="Web-{92611040-B51D-30F1-E8B7-95B8DDAE309C}" dt="2024-03-05T17:34:30.710" v="1" actId="14100"/>
          <ac:picMkLst>
            <pc:docMk/>
            <pc:sldMk cId="3222353200" sldId="334"/>
            <ac:picMk id="2" creationId="{1D4AAFFA-E513-7B54-F12C-D2BD12E6139A}"/>
          </ac:picMkLst>
        </pc:picChg>
      </pc:sldChg>
      <pc:sldChg chg="modSp">
        <pc:chgData name="Juancho, Christine, ECECD" userId="S::christine.juancho@ececd.nm.gov::9186ea84-8072-4e1e-9080-48b08d73f708" providerId="AD" clId="Web-{92611040-B51D-30F1-E8B7-95B8DDAE309C}" dt="2024-03-05T17:37:48.181" v="12" actId="20577"/>
        <pc:sldMkLst>
          <pc:docMk/>
          <pc:sldMk cId="361564085" sldId="658"/>
        </pc:sldMkLst>
        <pc:spChg chg="mod">
          <ac:chgData name="Juancho, Christine, ECECD" userId="S::christine.juancho@ececd.nm.gov::9186ea84-8072-4e1e-9080-48b08d73f708" providerId="AD" clId="Web-{92611040-B51D-30F1-E8B7-95B8DDAE309C}" dt="2024-03-05T17:37:48.181" v="12" actId="20577"/>
          <ac:spMkLst>
            <pc:docMk/>
            <pc:sldMk cId="361564085" sldId="658"/>
            <ac:spMk id="9" creationId="{5C4B54CB-1F0F-F5CE-19FD-A93949333198}"/>
          </ac:spMkLst>
        </pc:spChg>
      </pc:sldChg>
      <pc:sldChg chg="modSp">
        <pc:chgData name="Juancho, Christine, ECECD" userId="S::christine.juancho@ececd.nm.gov::9186ea84-8072-4e1e-9080-48b08d73f708" providerId="AD" clId="Web-{92611040-B51D-30F1-E8B7-95B8DDAE309C}" dt="2024-03-05T17:35:13.335" v="4" actId="14100"/>
        <pc:sldMkLst>
          <pc:docMk/>
          <pc:sldMk cId="2652574860" sldId="1135"/>
        </pc:sldMkLst>
        <pc:picChg chg="mod">
          <ac:chgData name="Juancho, Christine, ECECD" userId="S::christine.juancho@ececd.nm.gov::9186ea84-8072-4e1e-9080-48b08d73f708" providerId="AD" clId="Web-{92611040-B51D-30F1-E8B7-95B8DDAE309C}" dt="2024-03-05T17:35:13.335" v="4" actId="14100"/>
          <ac:picMkLst>
            <pc:docMk/>
            <pc:sldMk cId="2652574860" sldId="1135"/>
            <ac:picMk id="7" creationId="{F860C282-9EE2-FA55-E677-97B46612B460}"/>
          </ac:picMkLst>
        </pc:picChg>
      </pc:sldChg>
    </pc:docChg>
  </pc:docChgLst>
  <pc:docChgLst>
    <pc:chgData name="Juancho, Christine, ECECD" userId="S::christine.juancho@ececd.nm.gov::9186ea84-8072-4e1e-9080-48b08d73f708" providerId="AD" clId="Web-{CCE13AF7-F7C7-4C16-D474-F22A11373F94}"/>
    <pc:docChg chg="addSld delSld modSld">
      <pc:chgData name="Juancho, Christine, ECECD" userId="S::christine.juancho@ececd.nm.gov::9186ea84-8072-4e1e-9080-48b08d73f708" providerId="AD" clId="Web-{CCE13AF7-F7C7-4C16-D474-F22A11373F94}" dt="2024-03-08T15:22:04.169" v="3"/>
      <pc:docMkLst>
        <pc:docMk/>
      </pc:docMkLst>
      <pc:sldChg chg="del">
        <pc:chgData name="Juancho, Christine, ECECD" userId="S::christine.juancho@ececd.nm.gov::9186ea84-8072-4e1e-9080-48b08d73f708" providerId="AD" clId="Web-{CCE13AF7-F7C7-4C16-D474-F22A11373F94}" dt="2024-03-08T15:21:38.278" v="0"/>
        <pc:sldMkLst>
          <pc:docMk/>
          <pc:sldMk cId="124651664" sldId="1136"/>
        </pc:sldMkLst>
      </pc:sldChg>
      <pc:sldChg chg="addSp delSp modSp new">
        <pc:chgData name="Juancho, Christine, ECECD" userId="S::christine.juancho@ececd.nm.gov::9186ea84-8072-4e1e-9080-48b08d73f708" providerId="AD" clId="Web-{CCE13AF7-F7C7-4C16-D474-F22A11373F94}" dt="2024-03-08T15:22:04.169" v="3"/>
        <pc:sldMkLst>
          <pc:docMk/>
          <pc:sldMk cId="2895383124" sldId="1136"/>
        </pc:sldMkLst>
        <pc:spChg chg="del">
          <ac:chgData name="Juancho, Christine, ECECD" userId="S::christine.juancho@ececd.nm.gov::9186ea84-8072-4e1e-9080-48b08d73f708" providerId="AD" clId="Web-{CCE13AF7-F7C7-4C16-D474-F22A11373F94}" dt="2024-03-08T15:21:49.747" v="2"/>
          <ac:spMkLst>
            <pc:docMk/>
            <pc:sldMk cId="2895383124" sldId="1136"/>
            <ac:spMk id="2" creationId="{4FB2D36D-187B-34FC-CA02-1328D9991A7F}"/>
          </ac:spMkLst>
        </pc:spChg>
        <pc:picChg chg="add mod">
          <ac:chgData name="Juancho, Christine, ECECD" userId="S::christine.juancho@ececd.nm.gov::9186ea84-8072-4e1e-9080-48b08d73f708" providerId="AD" clId="Web-{CCE13AF7-F7C7-4C16-D474-F22A11373F94}" dt="2024-03-08T15:22:04.169" v="3"/>
          <ac:picMkLst>
            <pc:docMk/>
            <pc:sldMk cId="2895383124" sldId="1136"/>
            <ac:picMk id="3" creationId="{CD44A3B2-A7C9-66C2-A39D-6EC125EF5B17}"/>
          </ac:picMkLst>
        </pc:picChg>
      </pc:sldChg>
    </pc:docChg>
  </pc:docChgLst>
  <pc:docChgLst>
    <pc:chgData name="Juancho, Christine, ECECD" userId="S::christine.juancho@ececd.nm.gov::9186ea84-8072-4e1e-9080-48b08d73f708" providerId="AD" clId="Web-{24560211-54B6-3A62-7F7E-2C883A74F281}"/>
    <pc:docChg chg="addSld modSld">
      <pc:chgData name="Juancho, Christine, ECECD" userId="S::christine.juancho@ececd.nm.gov::9186ea84-8072-4e1e-9080-48b08d73f708" providerId="AD" clId="Web-{24560211-54B6-3A62-7F7E-2C883A74F281}" dt="2025-02-10T18:07:25.562" v="1"/>
      <pc:docMkLst>
        <pc:docMk/>
      </pc:docMkLst>
      <pc:sldChg chg="delSp">
        <pc:chgData name="Juancho, Christine, ECECD" userId="S::christine.juancho@ececd.nm.gov::9186ea84-8072-4e1e-9080-48b08d73f708" providerId="AD" clId="Web-{24560211-54B6-3A62-7F7E-2C883A74F281}" dt="2025-02-10T18:07:19.515" v="0"/>
        <pc:sldMkLst>
          <pc:docMk/>
          <pc:sldMk cId="2895383124" sldId="1136"/>
        </pc:sldMkLst>
        <pc:picChg chg="del">
          <ac:chgData name="Juancho, Christine, ECECD" userId="S::christine.juancho@ececd.nm.gov::9186ea84-8072-4e1e-9080-48b08d73f708" providerId="AD" clId="Web-{24560211-54B6-3A62-7F7E-2C883A74F281}" dt="2025-02-10T18:07:19.515" v="0"/>
          <ac:picMkLst>
            <pc:docMk/>
            <pc:sldMk cId="2895383124" sldId="1136"/>
            <ac:picMk id="3" creationId="{CD44A3B2-A7C9-66C2-A39D-6EC125EF5B17}"/>
          </ac:picMkLst>
        </pc:picChg>
      </pc:sldChg>
      <pc:sldChg chg="new">
        <pc:chgData name="Juancho, Christine, ECECD" userId="S::christine.juancho@ececd.nm.gov::9186ea84-8072-4e1e-9080-48b08d73f708" providerId="AD" clId="Web-{24560211-54B6-3A62-7F7E-2C883A74F281}" dt="2025-02-10T18:07:25.562" v="1"/>
        <pc:sldMkLst>
          <pc:docMk/>
          <pc:sldMk cId="2118005338" sldId="1137"/>
        </pc:sldMkLst>
      </pc:sldChg>
    </pc:docChg>
  </pc:docChgLst>
  <pc:docChgLst>
    <pc:chgData name="Juancho, Christine, ECECD" userId="S::christine.juancho@ececd.nm.gov::9186ea84-8072-4e1e-9080-48b08d73f708" providerId="AD" clId="Web-{7615144F-818B-956A-F332-283E068EEC5C}"/>
    <pc:docChg chg="addSld delSld modSld sldOrd">
      <pc:chgData name="Juancho, Christine, ECECD" userId="S::christine.juancho@ececd.nm.gov::9186ea84-8072-4e1e-9080-48b08d73f708" providerId="AD" clId="Web-{7615144F-818B-956A-F332-283E068EEC5C}" dt="2024-02-26T20:02:25.905" v="163"/>
      <pc:docMkLst>
        <pc:docMk/>
      </pc:docMkLst>
      <pc:sldChg chg="ord">
        <pc:chgData name="Juancho, Christine, ECECD" userId="S::christine.juancho@ececd.nm.gov::9186ea84-8072-4e1e-9080-48b08d73f708" providerId="AD" clId="Web-{7615144F-818B-956A-F332-283E068EEC5C}" dt="2024-02-26T20:02:06.671" v="162"/>
        <pc:sldMkLst>
          <pc:docMk/>
          <pc:sldMk cId="79063988" sldId="312"/>
        </pc:sldMkLst>
      </pc:sldChg>
      <pc:sldChg chg="addSp delSp modSp">
        <pc:chgData name="Juancho, Christine, ECECD" userId="S::christine.juancho@ececd.nm.gov::9186ea84-8072-4e1e-9080-48b08d73f708" providerId="AD" clId="Web-{7615144F-818B-956A-F332-283E068EEC5C}" dt="2024-02-26T18:24:57.359" v="58" actId="14100"/>
        <pc:sldMkLst>
          <pc:docMk/>
          <pc:sldMk cId="3222353200" sldId="334"/>
        </pc:sldMkLst>
        <pc:picChg chg="add mod">
          <ac:chgData name="Juancho, Christine, ECECD" userId="S::christine.juancho@ececd.nm.gov::9186ea84-8072-4e1e-9080-48b08d73f708" providerId="AD" clId="Web-{7615144F-818B-956A-F332-283E068EEC5C}" dt="2024-02-26T18:24:57.359" v="58" actId="14100"/>
          <ac:picMkLst>
            <pc:docMk/>
            <pc:sldMk cId="3222353200" sldId="334"/>
            <ac:picMk id="2" creationId="{1D4AAFFA-E513-7B54-F12C-D2BD12E6139A}"/>
          </ac:picMkLst>
        </pc:picChg>
        <pc:picChg chg="del">
          <ac:chgData name="Juancho, Christine, ECECD" userId="S::christine.juancho@ececd.nm.gov::9186ea84-8072-4e1e-9080-48b08d73f708" providerId="AD" clId="Web-{7615144F-818B-956A-F332-283E068EEC5C}" dt="2024-02-26T18:24:04.016" v="49"/>
          <ac:picMkLst>
            <pc:docMk/>
            <pc:sldMk cId="3222353200" sldId="334"/>
            <ac:picMk id="3" creationId="{F353B423-51C7-2E6B-90E4-AD6750ECE79B}"/>
          </ac:picMkLst>
        </pc:picChg>
      </pc:sldChg>
      <pc:sldChg chg="addSp delSp modSp ord">
        <pc:chgData name="Juancho, Christine, ECECD" userId="S::christine.juancho@ececd.nm.gov::9186ea84-8072-4e1e-9080-48b08d73f708" providerId="AD" clId="Web-{7615144F-818B-956A-F332-283E068EEC5C}" dt="2024-02-26T20:01:39.312" v="160"/>
        <pc:sldMkLst>
          <pc:docMk/>
          <pc:sldMk cId="361564085" sldId="658"/>
        </pc:sldMkLst>
        <pc:spChg chg="mod">
          <ac:chgData name="Juancho, Christine, ECECD" userId="S::christine.juancho@ececd.nm.gov::9186ea84-8072-4e1e-9080-48b08d73f708" providerId="AD" clId="Web-{7615144F-818B-956A-F332-283E068EEC5C}" dt="2024-02-26T19:33:49.089" v="81" actId="20577"/>
          <ac:spMkLst>
            <pc:docMk/>
            <pc:sldMk cId="361564085" sldId="658"/>
            <ac:spMk id="9" creationId="{5C4B54CB-1F0F-F5CE-19FD-A93949333198}"/>
          </ac:spMkLst>
        </pc:spChg>
        <pc:picChg chg="add mod">
          <ac:chgData name="Juancho, Christine, ECECD" userId="S::christine.juancho@ececd.nm.gov::9186ea84-8072-4e1e-9080-48b08d73f708" providerId="AD" clId="Web-{7615144F-818B-956A-F332-283E068EEC5C}" dt="2024-02-26T19:32:54.730" v="68" actId="14100"/>
          <ac:picMkLst>
            <pc:docMk/>
            <pc:sldMk cId="361564085" sldId="658"/>
            <ac:picMk id="5" creationId="{72B93ED6-A510-54EE-D496-D2BB777FF3A3}"/>
          </ac:picMkLst>
        </pc:picChg>
        <pc:picChg chg="del mod">
          <ac:chgData name="Juancho, Christine, ECECD" userId="S::christine.juancho@ececd.nm.gov::9186ea84-8072-4e1e-9080-48b08d73f708" providerId="AD" clId="Web-{7615144F-818B-956A-F332-283E068EEC5C}" dt="2024-02-26T19:31:30.449" v="60"/>
          <ac:picMkLst>
            <pc:docMk/>
            <pc:sldMk cId="361564085" sldId="658"/>
            <ac:picMk id="13" creationId="{0988BCE9-943C-DF08-7020-764844B07EE8}"/>
          </ac:picMkLst>
        </pc:picChg>
        <pc:inkChg chg="del">
          <ac:chgData name="Juancho, Christine, ECECD" userId="S::christine.juancho@ececd.nm.gov::9186ea84-8072-4e1e-9080-48b08d73f708" providerId="AD" clId="Web-{7615144F-818B-956A-F332-283E068EEC5C}" dt="2024-02-26T20:01:32.140" v="159"/>
          <ac:inkMkLst>
            <pc:docMk/>
            <pc:sldMk cId="361564085" sldId="658"/>
            <ac:inkMk id="2" creationId="{FD24C465-2A99-BB5D-034A-EF43DA61740E}"/>
          </ac:inkMkLst>
        </pc:inkChg>
        <pc:inkChg chg="del mod">
          <ac:chgData name="Juancho, Christine, ECECD" userId="S::christine.juancho@ececd.nm.gov::9186ea84-8072-4e1e-9080-48b08d73f708" providerId="AD" clId="Web-{7615144F-818B-956A-F332-283E068EEC5C}" dt="2024-02-26T20:01:32.140" v="158"/>
          <ac:inkMkLst>
            <pc:docMk/>
            <pc:sldMk cId="361564085" sldId="658"/>
            <ac:inkMk id="4" creationId="{B767FAF7-F361-4040-AE49-6FC8BE702234}"/>
          </ac:inkMkLst>
        </pc:inkChg>
        <pc:inkChg chg="add del">
          <ac:chgData name="Juancho, Christine, ECECD" userId="S::christine.juancho@ececd.nm.gov::9186ea84-8072-4e1e-9080-48b08d73f708" providerId="AD" clId="Web-{7615144F-818B-956A-F332-283E068EEC5C}" dt="2024-02-26T19:34:37.917" v="89"/>
          <ac:inkMkLst>
            <pc:docMk/>
            <pc:sldMk cId="361564085" sldId="658"/>
            <ac:inkMk id="6" creationId="{A7049D80-3E97-E610-3E7E-0F2C93D78D47}"/>
          </ac:inkMkLst>
        </pc:inkChg>
        <pc:inkChg chg="add del">
          <ac:chgData name="Juancho, Christine, ECECD" userId="S::christine.juancho@ececd.nm.gov::9186ea84-8072-4e1e-9080-48b08d73f708" providerId="AD" clId="Web-{7615144F-818B-956A-F332-283E068EEC5C}" dt="2024-02-26T19:34:36.683" v="88"/>
          <ac:inkMkLst>
            <pc:docMk/>
            <pc:sldMk cId="361564085" sldId="658"/>
            <ac:inkMk id="7" creationId="{2135317E-D4F3-D52D-EE9D-8F148AF3771C}"/>
          </ac:inkMkLst>
        </pc:inkChg>
        <pc:inkChg chg="add del">
          <ac:chgData name="Juancho, Christine, ECECD" userId="S::christine.juancho@ececd.nm.gov::9186ea84-8072-4e1e-9080-48b08d73f708" providerId="AD" clId="Web-{7615144F-818B-956A-F332-283E068EEC5C}" dt="2024-02-26T19:34:36.683" v="87"/>
          <ac:inkMkLst>
            <pc:docMk/>
            <pc:sldMk cId="361564085" sldId="658"/>
            <ac:inkMk id="8" creationId="{46ACDDB3-5987-9148-8171-757AE13D6092}"/>
          </ac:inkMkLst>
        </pc:inkChg>
        <pc:inkChg chg="add del">
          <ac:chgData name="Juancho, Christine, ECECD" userId="S::christine.juancho@ececd.nm.gov::9186ea84-8072-4e1e-9080-48b08d73f708" providerId="AD" clId="Web-{7615144F-818B-956A-F332-283E068EEC5C}" dt="2024-02-26T19:34:36.683" v="86"/>
          <ac:inkMkLst>
            <pc:docMk/>
            <pc:sldMk cId="361564085" sldId="658"/>
            <ac:inkMk id="10" creationId="{4E2DF0C7-4442-B366-8D45-3C810B0AFB73}"/>
          </ac:inkMkLst>
        </pc:inkChg>
        <pc:inkChg chg="add del">
          <ac:chgData name="Juancho, Christine, ECECD" userId="S::christine.juancho@ececd.nm.gov::9186ea84-8072-4e1e-9080-48b08d73f708" providerId="AD" clId="Web-{7615144F-818B-956A-F332-283E068EEC5C}" dt="2024-02-26T19:35:50.043" v="98"/>
          <ac:inkMkLst>
            <pc:docMk/>
            <pc:sldMk cId="361564085" sldId="658"/>
            <ac:inkMk id="11" creationId="{896014BD-9316-F0EA-E728-D9AC1F388FA4}"/>
          </ac:inkMkLst>
        </pc:inkChg>
        <pc:inkChg chg="add del">
          <ac:chgData name="Juancho, Christine, ECECD" userId="S::christine.juancho@ececd.nm.gov::9186ea84-8072-4e1e-9080-48b08d73f708" providerId="AD" clId="Web-{7615144F-818B-956A-F332-283E068EEC5C}" dt="2024-02-26T19:35:50.043" v="97"/>
          <ac:inkMkLst>
            <pc:docMk/>
            <pc:sldMk cId="361564085" sldId="658"/>
            <ac:inkMk id="12" creationId="{3974F07B-0B69-EEB4-8B95-608694D58ACA}"/>
          </ac:inkMkLst>
        </pc:inkChg>
        <pc:inkChg chg="add del">
          <ac:chgData name="Juancho, Christine, ECECD" userId="S::christine.juancho@ececd.nm.gov::9186ea84-8072-4e1e-9080-48b08d73f708" providerId="AD" clId="Web-{7615144F-818B-956A-F332-283E068EEC5C}" dt="2024-02-26T19:35:50.043" v="96"/>
          <ac:inkMkLst>
            <pc:docMk/>
            <pc:sldMk cId="361564085" sldId="658"/>
            <ac:inkMk id="14" creationId="{ABA8FF68-2A9F-2E96-259C-7C73F705B492}"/>
          </ac:inkMkLst>
        </pc:inkChg>
        <pc:inkChg chg="add del">
          <ac:chgData name="Juancho, Christine, ECECD" userId="S::christine.juancho@ececd.nm.gov::9186ea84-8072-4e1e-9080-48b08d73f708" providerId="AD" clId="Web-{7615144F-818B-956A-F332-283E068EEC5C}" dt="2024-02-26T19:35:51.293" v="99"/>
          <ac:inkMkLst>
            <pc:docMk/>
            <pc:sldMk cId="361564085" sldId="658"/>
            <ac:inkMk id="15" creationId="{18EEB890-4E7C-C1CE-A410-3BF43E72639E}"/>
          </ac:inkMkLst>
        </pc:inkChg>
        <pc:inkChg chg="add del">
          <ac:chgData name="Juancho, Christine, ECECD" userId="S::christine.juancho@ececd.nm.gov::9186ea84-8072-4e1e-9080-48b08d73f708" providerId="AD" clId="Web-{7615144F-818B-956A-F332-283E068EEC5C}" dt="2024-02-26T19:35:50.043" v="95"/>
          <ac:inkMkLst>
            <pc:docMk/>
            <pc:sldMk cId="361564085" sldId="658"/>
            <ac:inkMk id="16" creationId="{8F680355-88D4-117F-A5C6-F5B36948210B}"/>
          </ac:inkMkLst>
        </pc:inkChg>
        <pc:inkChg chg="add del">
          <ac:chgData name="Juancho, Christine, ECECD" userId="S::christine.juancho@ececd.nm.gov::9186ea84-8072-4e1e-9080-48b08d73f708" providerId="AD" clId="Web-{7615144F-818B-956A-F332-283E068EEC5C}" dt="2024-02-26T19:36:55.246" v="111"/>
          <ac:inkMkLst>
            <pc:docMk/>
            <pc:sldMk cId="361564085" sldId="658"/>
            <ac:inkMk id="17" creationId="{EF9316BA-7040-20E0-8708-C5CA6959FBC5}"/>
          </ac:inkMkLst>
        </pc:inkChg>
        <pc:inkChg chg="add del">
          <ac:chgData name="Juancho, Christine, ECECD" userId="S::christine.juancho@ececd.nm.gov::9186ea84-8072-4e1e-9080-48b08d73f708" providerId="AD" clId="Web-{7615144F-818B-956A-F332-283E068EEC5C}" dt="2024-02-26T19:36:54.793" v="110"/>
          <ac:inkMkLst>
            <pc:docMk/>
            <pc:sldMk cId="361564085" sldId="658"/>
            <ac:inkMk id="18" creationId="{635AFA39-E334-2C98-A7B4-6AE718B4EC85}"/>
          </ac:inkMkLst>
        </pc:inkChg>
        <pc:inkChg chg="add del">
          <ac:chgData name="Juancho, Christine, ECECD" userId="S::christine.juancho@ececd.nm.gov::9186ea84-8072-4e1e-9080-48b08d73f708" providerId="AD" clId="Web-{7615144F-818B-956A-F332-283E068EEC5C}" dt="2024-02-26T19:36:57.324" v="112"/>
          <ac:inkMkLst>
            <pc:docMk/>
            <pc:sldMk cId="361564085" sldId="658"/>
            <ac:inkMk id="19" creationId="{F620DB0B-4C96-8248-800D-4234A589C723}"/>
          </ac:inkMkLst>
        </pc:inkChg>
        <pc:inkChg chg="add del">
          <ac:chgData name="Juancho, Christine, ECECD" userId="S::christine.juancho@ececd.nm.gov::9186ea84-8072-4e1e-9080-48b08d73f708" providerId="AD" clId="Web-{7615144F-818B-956A-F332-283E068EEC5C}" dt="2024-02-26T19:36:54.793" v="109"/>
          <ac:inkMkLst>
            <pc:docMk/>
            <pc:sldMk cId="361564085" sldId="658"/>
            <ac:inkMk id="20" creationId="{E8EF9D6A-1502-EABA-68E9-9A53078736DC}"/>
          </ac:inkMkLst>
        </pc:inkChg>
        <pc:inkChg chg="add del">
          <ac:chgData name="Juancho, Christine, ECECD" userId="S::christine.juancho@ececd.nm.gov::9186ea84-8072-4e1e-9080-48b08d73f708" providerId="AD" clId="Web-{7615144F-818B-956A-F332-283E068EEC5C}" dt="2024-02-26T19:36:54.793" v="108"/>
          <ac:inkMkLst>
            <pc:docMk/>
            <pc:sldMk cId="361564085" sldId="658"/>
            <ac:inkMk id="21" creationId="{37DB199E-0BC4-B47E-3258-7387A1B85180}"/>
          </ac:inkMkLst>
        </pc:inkChg>
        <pc:inkChg chg="add del">
          <ac:chgData name="Juancho, Christine, ECECD" userId="S::christine.juancho@ececd.nm.gov::9186ea84-8072-4e1e-9080-48b08d73f708" providerId="AD" clId="Web-{7615144F-818B-956A-F332-283E068EEC5C}" dt="2024-02-26T19:36:58.464" v="113"/>
          <ac:inkMkLst>
            <pc:docMk/>
            <pc:sldMk cId="361564085" sldId="658"/>
            <ac:inkMk id="22" creationId="{0A98CF76-B774-044E-9CBE-F30286BD7D98}"/>
          </ac:inkMkLst>
        </pc:inkChg>
        <pc:inkChg chg="add del">
          <ac:chgData name="Juancho, Christine, ECECD" userId="S::christine.juancho@ececd.nm.gov::9186ea84-8072-4e1e-9080-48b08d73f708" providerId="AD" clId="Web-{7615144F-818B-956A-F332-283E068EEC5C}" dt="2024-02-26T19:36:54.793" v="107"/>
          <ac:inkMkLst>
            <pc:docMk/>
            <pc:sldMk cId="361564085" sldId="658"/>
            <ac:inkMk id="23" creationId="{EDEA9F0B-4B62-897B-275B-4463F39C9CF4}"/>
          </ac:inkMkLst>
        </pc:inkChg>
        <pc:inkChg chg="add del">
          <ac:chgData name="Juancho, Christine, ECECD" userId="S::christine.juancho@ececd.nm.gov::9186ea84-8072-4e1e-9080-48b08d73f708" providerId="AD" clId="Web-{7615144F-818B-956A-F332-283E068EEC5C}" dt="2024-02-26T19:38:04.527" v="121"/>
          <ac:inkMkLst>
            <pc:docMk/>
            <pc:sldMk cId="361564085" sldId="658"/>
            <ac:inkMk id="24" creationId="{55782706-6349-68CC-6BF7-BD6D5B29D3A1}"/>
          </ac:inkMkLst>
        </pc:inkChg>
        <pc:inkChg chg="add del">
          <ac:chgData name="Juancho, Christine, ECECD" userId="S::christine.juancho@ececd.nm.gov::9186ea84-8072-4e1e-9080-48b08d73f708" providerId="AD" clId="Web-{7615144F-818B-956A-F332-283E068EEC5C}" dt="2024-02-26T19:38:04.527" v="120"/>
          <ac:inkMkLst>
            <pc:docMk/>
            <pc:sldMk cId="361564085" sldId="658"/>
            <ac:inkMk id="25" creationId="{0E5DC89F-4FA2-FC4A-BEA6-94C884127DEA}"/>
          </ac:inkMkLst>
        </pc:inkChg>
        <pc:inkChg chg="add del">
          <ac:chgData name="Juancho, Christine, ECECD" userId="S::christine.juancho@ececd.nm.gov::9186ea84-8072-4e1e-9080-48b08d73f708" providerId="AD" clId="Web-{7615144F-818B-956A-F332-283E068EEC5C}" dt="2024-02-26T19:38:04.527" v="119"/>
          <ac:inkMkLst>
            <pc:docMk/>
            <pc:sldMk cId="361564085" sldId="658"/>
            <ac:inkMk id="26" creationId="{61541045-0902-3D58-2E71-9A89C0FE605E}"/>
          </ac:inkMkLst>
        </pc:inkChg>
        <pc:inkChg chg="add del">
          <ac:chgData name="Juancho, Christine, ECECD" userId="S::christine.juancho@ececd.nm.gov::9186ea84-8072-4e1e-9080-48b08d73f708" providerId="AD" clId="Web-{7615144F-818B-956A-F332-283E068EEC5C}" dt="2024-02-26T19:38:04.527" v="118"/>
          <ac:inkMkLst>
            <pc:docMk/>
            <pc:sldMk cId="361564085" sldId="658"/>
            <ac:inkMk id="27" creationId="{EF63031F-16E5-7439-FBF3-5FDC3992D3E6}"/>
          </ac:inkMkLst>
        </pc:inkChg>
        <pc:inkChg chg="add del">
          <ac:chgData name="Juancho, Christine, ECECD" userId="S::christine.juancho@ececd.nm.gov::9186ea84-8072-4e1e-9080-48b08d73f708" providerId="AD" clId="Web-{7615144F-818B-956A-F332-283E068EEC5C}" dt="2024-02-26T20:01:02.203" v="154"/>
          <ac:inkMkLst>
            <pc:docMk/>
            <pc:sldMk cId="361564085" sldId="658"/>
            <ac:inkMk id="28" creationId="{E541F5B2-534B-2AEA-3278-451B2246BB3E}"/>
          </ac:inkMkLst>
        </pc:inkChg>
        <pc:inkChg chg="add del">
          <ac:chgData name="Juancho, Christine, ECECD" userId="S::christine.juancho@ececd.nm.gov::9186ea84-8072-4e1e-9080-48b08d73f708" providerId="AD" clId="Web-{7615144F-818B-956A-F332-283E068EEC5C}" dt="2024-02-26T20:01:02.203" v="153"/>
          <ac:inkMkLst>
            <pc:docMk/>
            <pc:sldMk cId="361564085" sldId="658"/>
            <ac:inkMk id="29" creationId="{93720906-8285-93E3-07A6-777EDFE6130C}"/>
          </ac:inkMkLst>
        </pc:inkChg>
        <pc:inkChg chg="add del">
          <ac:chgData name="Juancho, Christine, ECECD" userId="S::christine.juancho@ececd.nm.gov::9186ea84-8072-4e1e-9080-48b08d73f708" providerId="AD" clId="Web-{7615144F-818B-956A-F332-283E068EEC5C}" dt="2024-02-26T20:01:02.187" v="152"/>
          <ac:inkMkLst>
            <pc:docMk/>
            <pc:sldMk cId="361564085" sldId="658"/>
            <ac:inkMk id="30" creationId="{ED2616D4-C453-4ED0-7D77-63B2BE230C62}"/>
          </ac:inkMkLst>
        </pc:inkChg>
        <pc:inkChg chg="add del">
          <ac:chgData name="Juancho, Christine, ECECD" userId="S::christine.juancho@ececd.nm.gov::9186ea84-8072-4e1e-9080-48b08d73f708" providerId="AD" clId="Web-{7615144F-818B-956A-F332-283E068EEC5C}" dt="2024-02-26T20:00:55.187" v="142"/>
          <ac:inkMkLst>
            <pc:docMk/>
            <pc:sldMk cId="361564085" sldId="658"/>
            <ac:inkMk id="31" creationId="{83F387A8-4C76-490B-3778-892581BD98B0}"/>
          </ac:inkMkLst>
        </pc:inkChg>
        <pc:inkChg chg="add del">
          <ac:chgData name="Juancho, Christine, ECECD" userId="S::christine.juancho@ececd.nm.gov::9186ea84-8072-4e1e-9080-48b08d73f708" providerId="AD" clId="Web-{7615144F-818B-956A-F332-283E068EEC5C}" dt="2024-02-26T20:00:55.187" v="141"/>
          <ac:inkMkLst>
            <pc:docMk/>
            <pc:sldMk cId="361564085" sldId="658"/>
            <ac:inkMk id="32" creationId="{268C5277-656B-9EFE-22A9-24295E4128C6}"/>
          </ac:inkMkLst>
        </pc:inkChg>
        <pc:inkChg chg="add del">
          <ac:chgData name="Juancho, Christine, ECECD" userId="S::christine.juancho@ececd.nm.gov::9186ea84-8072-4e1e-9080-48b08d73f708" providerId="AD" clId="Web-{7615144F-818B-956A-F332-283E068EEC5C}" dt="2024-02-26T20:01:02.187" v="151"/>
          <ac:inkMkLst>
            <pc:docMk/>
            <pc:sldMk cId="361564085" sldId="658"/>
            <ac:inkMk id="33" creationId="{095A3739-93A4-5AA1-75F4-160AD3B1EE48}"/>
          </ac:inkMkLst>
        </pc:inkChg>
        <pc:inkChg chg="add del">
          <ac:chgData name="Juancho, Christine, ECECD" userId="S::christine.juancho@ececd.nm.gov::9186ea84-8072-4e1e-9080-48b08d73f708" providerId="AD" clId="Web-{7615144F-818B-956A-F332-283E068EEC5C}" dt="2024-02-26T20:01:02.187" v="150"/>
          <ac:inkMkLst>
            <pc:docMk/>
            <pc:sldMk cId="361564085" sldId="658"/>
            <ac:inkMk id="34" creationId="{17DD8C42-7CAD-9465-DB95-93354EE356AB}"/>
          </ac:inkMkLst>
        </pc:inkChg>
        <pc:inkChg chg="add del">
          <ac:chgData name="Juancho, Christine, ECECD" userId="S::christine.juancho@ececd.nm.gov::9186ea84-8072-4e1e-9080-48b08d73f708" providerId="AD" clId="Web-{7615144F-818B-956A-F332-283E068EEC5C}" dt="2024-02-26T20:01:02.187" v="149"/>
          <ac:inkMkLst>
            <pc:docMk/>
            <pc:sldMk cId="361564085" sldId="658"/>
            <ac:inkMk id="35" creationId="{C0997585-69EE-C9BC-C863-0E6BB2E44DC4}"/>
          </ac:inkMkLst>
        </pc:inkChg>
        <pc:inkChg chg="add del">
          <ac:chgData name="Juancho, Christine, ECECD" userId="S::christine.juancho@ececd.nm.gov::9186ea84-8072-4e1e-9080-48b08d73f708" providerId="AD" clId="Web-{7615144F-818B-956A-F332-283E068EEC5C}" dt="2024-02-26T20:01:02.187" v="148"/>
          <ac:inkMkLst>
            <pc:docMk/>
            <pc:sldMk cId="361564085" sldId="658"/>
            <ac:inkMk id="36" creationId="{0E8ACF80-251E-4EE8-0513-90E7D3CAC5F2}"/>
          </ac:inkMkLst>
        </pc:inkChg>
        <pc:inkChg chg="add del">
          <ac:chgData name="Juancho, Christine, ECECD" userId="S::christine.juancho@ececd.nm.gov::9186ea84-8072-4e1e-9080-48b08d73f708" providerId="AD" clId="Web-{7615144F-818B-956A-F332-283E068EEC5C}" dt="2024-02-26T20:01:02.187" v="147"/>
          <ac:inkMkLst>
            <pc:docMk/>
            <pc:sldMk cId="361564085" sldId="658"/>
            <ac:inkMk id="37" creationId="{9B7DDAC1-AB2C-253C-9B90-97A76D934175}"/>
          </ac:inkMkLst>
        </pc:inkChg>
        <pc:inkChg chg="add del">
          <ac:chgData name="Juancho, Christine, ECECD" userId="S::christine.juancho@ececd.nm.gov::9186ea84-8072-4e1e-9080-48b08d73f708" providerId="AD" clId="Web-{7615144F-818B-956A-F332-283E068EEC5C}" dt="2024-02-26T20:01:02.187" v="146"/>
          <ac:inkMkLst>
            <pc:docMk/>
            <pc:sldMk cId="361564085" sldId="658"/>
            <ac:inkMk id="38" creationId="{24DF651C-FFDA-8F0C-D8D1-484C0594737D}"/>
          </ac:inkMkLst>
        </pc:inkChg>
        <pc:inkChg chg="add del">
          <ac:chgData name="Juancho, Christine, ECECD" userId="S::christine.juancho@ececd.nm.gov::9186ea84-8072-4e1e-9080-48b08d73f708" providerId="AD" clId="Web-{7615144F-818B-956A-F332-283E068EEC5C}" dt="2024-02-26T20:01:02.187" v="145"/>
          <ac:inkMkLst>
            <pc:docMk/>
            <pc:sldMk cId="361564085" sldId="658"/>
            <ac:inkMk id="39" creationId="{094171DA-8B67-A304-7018-1D56FFED11E9}"/>
          </ac:inkMkLst>
        </pc:inkChg>
        <pc:inkChg chg="add del">
          <ac:chgData name="Juancho, Christine, ECECD" userId="S::christine.juancho@ececd.nm.gov::9186ea84-8072-4e1e-9080-48b08d73f708" providerId="AD" clId="Web-{7615144F-818B-956A-F332-283E068EEC5C}" dt="2024-02-26T20:01:02.187" v="144"/>
          <ac:inkMkLst>
            <pc:docMk/>
            <pc:sldMk cId="361564085" sldId="658"/>
            <ac:inkMk id="40" creationId="{E23BBB63-F620-35DB-5DB9-E047ED786DE1}"/>
          </ac:inkMkLst>
        </pc:inkChg>
        <pc:inkChg chg="add del">
          <ac:chgData name="Juancho, Christine, ECECD" userId="S::christine.juancho@ececd.nm.gov::9186ea84-8072-4e1e-9080-48b08d73f708" providerId="AD" clId="Web-{7615144F-818B-956A-F332-283E068EEC5C}" dt="2024-02-26T20:01:02.187" v="143"/>
          <ac:inkMkLst>
            <pc:docMk/>
            <pc:sldMk cId="361564085" sldId="658"/>
            <ac:inkMk id="41" creationId="{3A1EC1E6-DA05-A8BB-1E96-165091C2B965}"/>
          </ac:inkMkLst>
        </pc:inkChg>
        <pc:inkChg chg="add del">
          <ac:chgData name="Juancho, Christine, ECECD" userId="S::christine.juancho@ececd.nm.gov::9186ea84-8072-4e1e-9080-48b08d73f708" providerId="AD" clId="Web-{7615144F-818B-956A-F332-283E068EEC5C}" dt="2024-02-26T19:39:19.386" v="137"/>
          <ac:inkMkLst>
            <pc:docMk/>
            <pc:sldMk cId="361564085" sldId="658"/>
            <ac:inkMk id="42" creationId="{79605648-F12E-6DEC-0984-06F736E6F697}"/>
          </ac:inkMkLst>
        </pc:inkChg>
        <pc:inkChg chg="add del">
          <ac:chgData name="Juancho, Christine, ECECD" userId="S::christine.juancho@ececd.nm.gov::9186ea84-8072-4e1e-9080-48b08d73f708" providerId="AD" clId="Web-{7615144F-818B-956A-F332-283E068EEC5C}" dt="2024-02-26T20:01:03.984" v="155"/>
          <ac:inkMkLst>
            <pc:docMk/>
            <pc:sldMk cId="361564085" sldId="658"/>
            <ac:inkMk id="43" creationId="{F4E7268A-6F87-F429-E4A5-019B101CCA63}"/>
          </ac:inkMkLst>
        </pc:inkChg>
        <pc:inkChg chg="add del">
          <ac:chgData name="Juancho, Christine, ECECD" userId="S::christine.juancho@ececd.nm.gov::9186ea84-8072-4e1e-9080-48b08d73f708" providerId="AD" clId="Web-{7615144F-818B-956A-F332-283E068EEC5C}" dt="2024-02-26T19:39:56.246" v="140"/>
          <ac:inkMkLst>
            <pc:docMk/>
            <pc:sldMk cId="361564085" sldId="658"/>
            <ac:inkMk id="44" creationId="{CF37527E-D05B-73E3-76EB-03E2BC9E335D}"/>
          </ac:inkMkLst>
        </pc:inkChg>
      </pc:sldChg>
      <pc:sldChg chg="addSp delSp modSp new">
        <pc:chgData name="Juancho, Christine, ECECD" userId="S::christine.juancho@ececd.nm.gov::9186ea84-8072-4e1e-9080-48b08d73f708" providerId="AD" clId="Web-{7615144F-818B-956A-F332-283E068EEC5C}" dt="2024-02-26T18:04:14.396" v="48" actId="1076"/>
        <pc:sldMkLst>
          <pc:docMk/>
          <pc:sldMk cId="2652574860" sldId="1135"/>
        </pc:sldMkLst>
        <pc:spChg chg="mod">
          <ac:chgData name="Juancho, Christine, ECECD" userId="S::christine.juancho@ececd.nm.gov::9186ea84-8072-4e1e-9080-48b08d73f708" providerId="AD" clId="Web-{7615144F-818B-956A-F332-283E068EEC5C}" dt="2024-02-26T18:03:17.427" v="37" actId="14100"/>
          <ac:spMkLst>
            <pc:docMk/>
            <pc:sldMk cId="2652574860" sldId="1135"/>
            <ac:spMk id="2" creationId="{4E985070-5931-DD51-5420-0F10FC930A9D}"/>
          </ac:spMkLst>
        </pc:spChg>
        <pc:spChg chg="add del mod">
          <ac:chgData name="Juancho, Christine, ECECD" userId="S::christine.juancho@ececd.nm.gov::9186ea84-8072-4e1e-9080-48b08d73f708" providerId="AD" clId="Web-{7615144F-818B-956A-F332-283E068EEC5C}" dt="2024-02-26T18:02:17.427" v="33"/>
          <ac:spMkLst>
            <pc:docMk/>
            <pc:sldMk cId="2652574860" sldId="1135"/>
            <ac:spMk id="4" creationId="{BA3CFAA3-9366-2E4F-E081-9451296A178F}"/>
          </ac:spMkLst>
        </pc:spChg>
        <pc:picChg chg="add del mod">
          <ac:chgData name="Juancho, Christine, ECECD" userId="S::christine.juancho@ececd.nm.gov::9186ea84-8072-4e1e-9080-48b08d73f708" providerId="AD" clId="Web-{7615144F-818B-956A-F332-283E068EEC5C}" dt="2024-02-26T18:03:02.490" v="35"/>
          <ac:picMkLst>
            <pc:docMk/>
            <pc:sldMk cId="2652574860" sldId="1135"/>
            <ac:picMk id="3" creationId="{0D954B92-84A9-6316-0D42-41DC47ED68CA}"/>
          </ac:picMkLst>
        </pc:picChg>
        <pc:picChg chg="add">
          <ac:chgData name="Juancho, Christine, ECECD" userId="S::christine.juancho@ececd.nm.gov::9186ea84-8072-4e1e-9080-48b08d73f708" providerId="AD" clId="Web-{7615144F-818B-956A-F332-283E068EEC5C}" dt="2024-02-26T18:02:35.739" v="34"/>
          <ac:picMkLst>
            <pc:docMk/>
            <pc:sldMk cId="2652574860" sldId="1135"/>
            <ac:picMk id="6" creationId="{90992BA6-564C-C757-2A89-F1B8C3E8E3A3}"/>
          </ac:picMkLst>
        </pc:picChg>
        <pc:picChg chg="add mod">
          <ac:chgData name="Juancho, Christine, ECECD" userId="S::christine.juancho@ececd.nm.gov::9186ea84-8072-4e1e-9080-48b08d73f708" providerId="AD" clId="Web-{7615144F-818B-956A-F332-283E068EEC5C}" dt="2024-02-26T18:04:14.396" v="48" actId="1076"/>
          <ac:picMkLst>
            <pc:docMk/>
            <pc:sldMk cId="2652574860" sldId="1135"/>
            <ac:picMk id="7" creationId="{F860C282-9EE2-FA55-E677-97B46612B460}"/>
          </ac:picMkLst>
        </pc:picChg>
      </pc:sldChg>
      <pc:sldChg chg="modSp del">
        <pc:chgData name="Juancho, Christine, ECECD" userId="S::christine.juancho@ececd.nm.gov::9186ea84-8072-4e1e-9080-48b08d73f708" providerId="AD" clId="Web-{7615144F-818B-956A-F332-283E068EEC5C}" dt="2024-02-26T17:58:34.645" v="11"/>
        <pc:sldMkLst>
          <pc:docMk/>
          <pc:sldMk cId="2959091384" sldId="1135"/>
        </pc:sldMkLst>
        <pc:spChg chg="mod">
          <ac:chgData name="Juancho, Christine, ECECD" userId="S::christine.juancho@ececd.nm.gov::9186ea84-8072-4e1e-9080-48b08d73f708" providerId="AD" clId="Web-{7615144F-818B-956A-F332-283E068EEC5C}" dt="2024-02-26T17:58:23.020" v="9" actId="14100"/>
          <ac:spMkLst>
            <pc:docMk/>
            <pc:sldMk cId="2959091384" sldId="1135"/>
            <ac:spMk id="2" creationId="{693AAC7B-88A2-CE70-DE14-6EC665946D15}"/>
          </ac:spMkLst>
        </pc:spChg>
        <pc:picChg chg="mod">
          <ac:chgData name="Juancho, Christine, ECECD" userId="S::christine.juancho@ececd.nm.gov::9186ea84-8072-4e1e-9080-48b08d73f708" providerId="AD" clId="Web-{7615144F-818B-956A-F332-283E068EEC5C}" dt="2024-02-26T17:58:25.723" v="10" actId="14100"/>
          <ac:picMkLst>
            <pc:docMk/>
            <pc:sldMk cId="2959091384" sldId="1135"/>
            <ac:picMk id="3" creationId="{5673F4AA-E23C-5043-2B3B-8115C2F0F2E4}"/>
          </ac:picMkLst>
        </pc:picChg>
      </pc:sldChg>
      <pc:sldChg chg="new del">
        <pc:chgData name="Juancho, Christine, ECECD" userId="S::christine.juancho@ececd.nm.gov::9186ea84-8072-4e1e-9080-48b08d73f708" providerId="AD" clId="Web-{7615144F-818B-956A-F332-283E068EEC5C}" dt="2024-02-26T20:02:25.905" v="163"/>
        <pc:sldMkLst>
          <pc:docMk/>
          <pc:sldMk cId="2475659620" sldId="1136"/>
        </pc:sldMkLst>
      </pc:sldChg>
    </pc:docChg>
  </pc:docChgLst>
  <pc:docChgLst>
    <pc:chgData name="Juancho, Christine, ECECD" userId="S::christine.juancho@ececd.nm.gov::9186ea84-8072-4e1e-9080-48b08d73f708" providerId="AD" clId="Web-{8B8F1C6C-971B-DDAC-5F64-E26CA06C84C5}"/>
    <pc:docChg chg="modSld">
      <pc:chgData name="Juancho, Christine, ECECD" userId="S::christine.juancho@ececd.nm.gov::9186ea84-8072-4e1e-9080-48b08d73f708" providerId="AD" clId="Web-{8B8F1C6C-971B-DDAC-5F64-E26CA06C84C5}" dt="2024-02-26T17:56:16.606" v="16" actId="14100"/>
      <pc:docMkLst>
        <pc:docMk/>
      </pc:docMkLst>
      <pc:sldChg chg="addSp modSp">
        <pc:chgData name="Juancho, Christine, ECECD" userId="S::christine.juancho@ececd.nm.gov::9186ea84-8072-4e1e-9080-48b08d73f708" providerId="AD" clId="Web-{8B8F1C6C-971B-DDAC-5F64-E26CA06C84C5}" dt="2024-02-26T17:56:16.606" v="16" actId="14100"/>
        <pc:sldMkLst>
          <pc:docMk/>
          <pc:sldMk cId="2959091384" sldId="1135"/>
        </pc:sldMkLst>
        <pc:spChg chg="mod">
          <ac:chgData name="Juancho, Christine, ECECD" userId="S::christine.juancho@ececd.nm.gov::9186ea84-8072-4e1e-9080-48b08d73f708" providerId="AD" clId="Web-{8B8F1C6C-971B-DDAC-5F64-E26CA06C84C5}" dt="2024-02-26T17:56:16.606" v="16" actId="14100"/>
          <ac:spMkLst>
            <pc:docMk/>
            <pc:sldMk cId="2959091384" sldId="1135"/>
            <ac:spMk id="2" creationId="{693AAC7B-88A2-CE70-DE14-6EC665946D15}"/>
          </ac:spMkLst>
        </pc:spChg>
        <pc:picChg chg="add mod">
          <ac:chgData name="Juancho, Christine, ECECD" userId="S::christine.juancho@ececd.nm.gov::9186ea84-8072-4e1e-9080-48b08d73f708" providerId="AD" clId="Web-{8B8F1C6C-971B-DDAC-5F64-E26CA06C84C5}" dt="2024-02-26T17:56:01.809" v="13" actId="1076"/>
          <ac:picMkLst>
            <pc:docMk/>
            <pc:sldMk cId="2959091384" sldId="1135"/>
            <ac:picMk id="3" creationId="{5673F4AA-E23C-5043-2B3B-8115C2F0F2E4}"/>
          </ac:picMkLst>
        </pc:picChg>
      </pc:sldChg>
    </pc:docChg>
  </pc:docChgLst>
  <pc:docChgLst>
    <pc:chgData name="Martinez, Sonya, ECECD" userId="e6b95576-380d-47ff-b4cf-e474876bf9c9" providerId="ADAL" clId="{F4452E33-698A-48CB-9D07-5E0619E7EC95}"/>
    <pc:docChg chg="modSld">
      <pc:chgData name="Martinez, Sonya, ECECD" userId="e6b95576-380d-47ff-b4cf-e474876bf9c9" providerId="ADAL" clId="{F4452E33-698A-48CB-9D07-5E0619E7EC95}" dt="2022-03-08T22:42:09.531" v="2" actId="207"/>
      <pc:docMkLst>
        <pc:docMk/>
      </pc:docMkLst>
      <pc:sldChg chg="modSp mod">
        <pc:chgData name="Martinez, Sonya, ECECD" userId="e6b95576-380d-47ff-b4cf-e474876bf9c9" providerId="ADAL" clId="{F4452E33-698A-48CB-9D07-5E0619E7EC95}" dt="2022-03-08T22:42:09.531" v="2" actId="207"/>
        <pc:sldMkLst>
          <pc:docMk/>
          <pc:sldMk cId="3760255152" sldId="329"/>
        </pc:sldMkLst>
        <pc:spChg chg="mod">
          <ac:chgData name="Martinez, Sonya, ECECD" userId="e6b95576-380d-47ff-b4cf-e474876bf9c9" providerId="ADAL" clId="{F4452E33-698A-48CB-9D07-5E0619E7EC95}" dt="2022-03-08T22:42:09.531" v="2" actId="207"/>
          <ac:spMkLst>
            <pc:docMk/>
            <pc:sldMk cId="3760255152" sldId="329"/>
            <ac:spMk id="4" creationId="{E44F0C1B-6672-47EF-A619-B643C898AB58}"/>
          </ac:spMkLst>
        </pc:spChg>
      </pc:sldChg>
    </pc:docChg>
  </pc:docChgLst>
  <pc:docChgLst>
    <pc:chgData name="Juancho, Christine, ECECD" userId="S::christine.juancho@ececd.nm.gov::9186ea84-8072-4e1e-9080-48b08d73f708" providerId="AD" clId="Web-{B34C82AF-F156-8299-BD85-8C250FD75088}"/>
    <pc:docChg chg="modSld">
      <pc:chgData name="Juancho, Christine, ECECD" userId="S::christine.juancho@ececd.nm.gov::9186ea84-8072-4e1e-9080-48b08d73f708" providerId="AD" clId="Web-{B34C82AF-F156-8299-BD85-8C250FD75088}" dt="2023-11-28T22:46:27.236" v="104" actId="20577"/>
      <pc:docMkLst>
        <pc:docMk/>
      </pc:docMkLst>
      <pc:sldChg chg="modSp">
        <pc:chgData name="Juancho, Christine, ECECD" userId="S::christine.juancho@ececd.nm.gov::9186ea84-8072-4e1e-9080-48b08d73f708" providerId="AD" clId="Web-{B34C82AF-F156-8299-BD85-8C250FD75088}" dt="2023-11-28T22:46:27.236" v="104" actId="20577"/>
        <pc:sldMkLst>
          <pc:docMk/>
          <pc:sldMk cId="361564085" sldId="658"/>
        </pc:sldMkLst>
        <pc:spChg chg="mod">
          <ac:chgData name="Juancho, Christine, ECECD" userId="S::christine.juancho@ececd.nm.gov::9186ea84-8072-4e1e-9080-48b08d73f708" providerId="AD" clId="Web-{B34C82AF-F156-8299-BD85-8C250FD75088}" dt="2023-11-28T22:46:27.236" v="104" actId="20577"/>
          <ac:spMkLst>
            <pc:docMk/>
            <pc:sldMk cId="361564085" sldId="658"/>
            <ac:spMk id="9" creationId="{5C4B54CB-1F0F-F5CE-19FD-A93949333198}"/>
          </ac:spMkLst>
        </pc:spChg>
      </pc:sldChg>
    </pc:docChg>
  </pc:docChgLst>
  <pc:docChgLst>
    <pc:chgData name="Juancho, Christine, ECECD" userId="S::christine.juancho@ececd.nm.gov::9186ea84-8072-4e1e-9080-48b08d73f708" providerId="AD" clId="Web-{27743E6A-3250-D542-1320-EA2A6893543E}"/>
    <pc:docChg chg="delSld">
      <pc:chgData name="Juancho, Christine, ECECD" userId="S::christine.juancho@ececd.nm.gov::9186ea84-8072-4e1e-9080-48b08d73f708" providerId="AD" clId="Web-{27743E6A-3250-D542-1320-EA2A6893543E}" dt="2024-02-28T16:33:08.607" v="0"/>
      <pc:docMkLst>
        <pc:docMk/>
      </pc:docMkLst>
      <pc:sldChg chg="del">
        <pc:chgData name="Juancho, Christine, ECECD" userId="S::christine.juancho@ececd.nm.gov::9186ea84-8072-4e1e-9080-48b08d73f708" providerId="AD" clId="Web-{27743E6A-3250-D542-1320-EA2A6893543E}" dt="2024-02-28T16:33:08.607" v="0"/>
        <pc:sldMkLst>
          <pc:docMk/>
          <pc:sldMk cId="2161744666" sldId="337"/>
        </pc:sldMkLst>
      </pc:sldChg>
    </pc:docChg>
  </pc:docChgLst>
  <pc:docChgLst>
    <pc:chgData name="Juancho, Christine, ECECD" userId="S::christine.juancho@ececd.nm.gov::9186ea84-8072-4e1e-9080-48b08d73f708" providerId="AD" clId="Web-{FF747B49-6DFB-4B7C-C1C0-F8FD7F8EE452}"/>
    <pc:docChg chg="modSld sldOrd">
      <pc:chgData name="Juancho, Christine, ECECD" userId="S::christine.juancho@ececd.nm.gov::9186ea84-8072-4e1e-9080-48b08d73f708" providerId="AD" clId="Web-{FF747B49-6DFB-4B7C-C1C0-F8FD7F8EE452}" dt="2024-02-26T20:08:33.779" v="10"/>
      <pc:docMkLst>
        <pc:docMk/>
      </pc:docMkLst>
      <pc:sldChg chg="addSp delSp modSp ord">
        <pc:chgData name="Juancho, Christine, ECECD" userId="S::christine.juancho@ececd.nm.gov::9186ea84-8072-4e1e-9080-48b08d73f708" providerId="AD" clId="Web-{FF747B49-6DFB-4B7C-C1C0-F8FD7F8EE452}" dt="2024-02-26T20:08:33.779" v="10"/>
        <pc:sldMkLst>
          <pc:docMk/>
          <pc:sldMk cId="361564085" sldId="658"/>
        </pc:sldMkLst>
        <pc:picChg chg="add mod">
          <ac:chgData name="Juancho, Christine, ECECD" userId="S::christine.juancho@ececd.nm.gov::9186ea84-8072-4e1e-9080-48b08d73f708" providerId="AD" clId="Web-{FF747B49-6DFB-4B7C-C1C0-F8FD7F8EE452}" dt="2024-02-26T20:06:16.387" v="7" actId="14100"/>
          <ac:picMkLst>
            <pc:docMk/>
            <pc:sldMk cId="361564085" sldId="658"/>
            <ac:picMk id="2" creationId="{D46F25B3-1B84-D92F-01BF-48E94E3C7281}"/>
          </ac:picMkLst>
        </pc:picChg>
        <pc:picChg chg="del">
          <ac:chgData name="Juancho, Christine, ECECD" userId="S::christine.juancho@ececd.nm.gov::9186ea84-8072-4e1e-9080-48b08d73f708" providerId="AD" clId="Web-{FF747B49-6DFB-4B7C-C1C0-F8FD7F8EE452}" dt="2024-02-26T20:05:11.277" v="0"/>
          <ac:picMkLst>
            <pc:docMk/>
            <pc:sldMk cId="361564085" sldId="658"/>
            <ac:picMk id="5" creationId="{72B93ED6-A510-54EE-D496-D2BB777FF3A3}"/>
          </ac:picMkLst>
        </pc:picChg>
        <pc:inkChg chg="add">
          <ac:chgData name="Juancho, Christine, ECECD" userId="S::christine.juancho@ececd.nm.gov::9186ea84-8072-4e1e-9080-48b08d73f708" providerId="AD" clId="Web-{FF747B49-6DFB-4B7C-C1C0-F8FD7F8EE452}" dt="2024-02-26T20:07:29.216" v="8"/>
          <ac:inkMkLst>
            <pc:docMk/>
            <pc:sldMk cId="361564085" sldId="658"/>
            <ac:inkMk id="4" creationId="{87E081FE-F775-C940-3E19-6DEAE2C93FD4}"/>
          </ac:inkMkLst>
        </pc:inkChg>
        <pc:inkChg chg="add">
          <ac:chgData name="Juancho, Christine, ECECD" userId="S::christine.juancho@ececd.nm.gov::9186ea84-8072-4e1e-9080-48b08d73f708" providerId="AD" clId="Web-{FF747B49-6DFB-4B7C-C1C0-F8FD7F8EE452}" dt="2024-02-26T20:07:36.278" v="9"/>
          <ac:inkMkLst>
            <pc:docMk/>
            <pc:sldMk cId="361564085" sldId="658"/>
            <ac:inkMk id="6" creationId="{FC1FDAF8-7B49-073E-1EAE-C77FFED259DF}"/>
          </ac:inkMkLst>
        </pc:inkChg>
      </pc:sldChg>
    </pc:docChg>
  </pc:docChgLst>
  <pc:docChgLst>
    <pc:chgData name="Perea, Emiliano, ECECD" userId="S::emiliano.perea@ececd.nm.gov::200cb504-3628-4732-84cc-e05887fd81d3" providerId="AD" clId="Web-{0E27AF8B-376D-4D39-6E49-E4CA5A844190}"/>
    <pc:docChg chg="modSld">
      <pc:chgData name="Perea, Emiliano, ECECD" userId="S::emiliano.perea@ececd.nm.gov::200cb504-3628-4732-84cc-e05887fd81d3" providerId="AD" clId="Web-{0E27AF8B-376D-4D39-6E49-E4CA5A844190}" dt="2023-02-02T16:17:33.805" v="16" actId="14100"/>
      <pc:docMkLst>
        <pc:docMk/>
      </pc:docMkLst>
      <pc:sldChg chg="modSp">
        <pc:chgData name="Perea, Emiliano, ECECD" userId="S::emiliano.perea@ececd.nm.gov::200cb504-3628-4732-84cc-e05887fd81d3" providerId="AD" clId="Web-{0E27AF8B-376D-4D39-6E49-E4CA5A844190}" dt="2023-02-02T16:17:33.805" v="16" actId="14100"/>
        <pc:sldMkLst>
          <pc:docMk/>
          <pc:sldMk cId="1709644849" sldId="316"/>
        </pc:sldMkLst>
        <pc:picChg chg="mod">
          <ac:chgData name="Perea, Emiliano, ECECD" userId="S::emiliano.perea@ececd.nm.gov::200cb504-3628-4732-84cc-e05887fd81d3" providerId="AD" clId="Web-{0E27AF8B-376D-4D39-6E49-E4CA5A844190}" dt="2023-02-02T16:17:33.805" v="16" actId="14100"/>
          <ac:picMkLst>
            <pc:docMk/>
            <pc:sldMk cId="1709644849" sldId="316"/>
            <ac:picMk id="3" creationId="{00000000-0000-0000-0000-000000000000}"/>
          </ac:picMkLst>
        </pc:picChg>
        <pc:picChg chg="mod">
          <ac:chgData name="Perea, Emiliano, ECECD" userId="S::emiliano.perea@ececd.nm.gov::200cb504-3628-4732-84cc-e05887fd81d3" providerId="AD" clId="Web-{0E27AF8B-376D-4D39-6E49-E4CA5A844190}" dt="2023-02-02T16:17:23.430" v="14" actId="14100"/>
          <ac:picMkLst>
            <pc:docMk/>
            <pc:sldMk cId="1709644849" sldId="316"/>
            <ac:picMk id="5" creationId="{00000000-0000-0000-0000-000000000000}"/>
          </ac:picMkLst>
        </pc:picChg>
      </pc:sldChg>
      <pc:sldChg chg="modSp">
        <pc:chgData name="Perea, Emiliano, ECECD" userId="S::emiliano.perea@ececd.nm.gov::200cb504-3628-4732-84cc-e05887fd81d3" providerId="AD" clId="Web-{0E27AF8B-376D-4D39-6E49-E4CA5A844190}" dt="2023-02-02T16:10:41.205" v="5" actId="20577"/>
        <pc:sldMkLst>
          <pc:docMk/>
          <pc:sldMk cId="337955975" sldId="338"/>
        </pc:sldMkLst>
        <pc:spChg chg="mod">
          <ac:chgData name="Perea, Emiliano, ECECD" userId="S::emiliano.perea@ececd.nm.gov::200cb504-3628-4732-84cc-e05887fd81d3" providerId="AD" clId="Web-{0E27AF8B-376D-4D39-6E49-E4CA5A844190}" dt="2023-02-02T16:10:41.205" v="5" actId="20577"/>
          <ac:spMkLst>
            <pc:docMk/>
            <pc:sldMk cId="337955975" sldId="338"/>
            <ac:spMk id="3" creationId="{00000000-0000-0000-0000-000000000000}"/>
          </ac:spMkLst>
        </pc:spChg>
      </pc:sldChg>
      <pc:sldChg chg="modSp">
        <pc:chgData name="Perea, Emiliano, ECECD" userId="S::emiliano.perea@ececd.nm.gov::200cb504-3628-4732-84cc-e05887fd81d3" providerId="AD" clId="Web-{0E27AF8B-376D-4D39-6E49-E4CA5A844190}" dt="2023-02-02T16:16:52.632" v="12" actId="1076"/>
        <pc:sldMkLst>
          <pc:docMk/>
          <pc:sldMk cId="0" sldId="657"/>
        </pc:sldMkLst>
        <pc:spChg chg="mod">
          <ac:chgData name="Perea, Emiliano, ECECD" userId="S::emiliano.perea@ececd.nm.gov::200cb504-3628-4732-84cc-e05887fd81d3" providerId="AD" clId="Web-{0E27AF8B-376D-4D39-6E49-E4CA5A844190}" dt="2023-02-02T16:16:52.632" v="12" actId="1076"/>
          <ac:spMkLst>
            <pc:docMk/>
            <pc:sldMk cId="0" sldId="657"/>
            <ac:spMk id="50179" creationId="{00000000-0000-0000-0000-000000000000}"/>
          </ac:spMkLst>
        </pc:spChg>
      </pc:sldChg>
      <pc:sldChg chg="delSp">
        <pc:chgData name="Perea, Emiliano, ECECD" userId="S::emiliano.perea@ececd.nm.gov::200cb504-3628-4732-84cc-e05887fd81d3" providerId="AD" clId="Web-{0E27AF8B-376D-4D39-6E49-E4CA5A844190}" dt="2023-02-02T16:13:30.223" v="6"/>
        <pc:sldMkLst>
          <pc:docMk/>
          <pc:sldMk cId="361564085" sldId="658"/>
        </pc:sldMkLst>
        <pc:inkChg chg="del">
          <ac:chgData name="Perea, Emiliano, ECECD" userId="S::emiliano.perea@ececd.nm.gov::200cb504-3628-4732-84cc-e05887fd81d3" providerId="AD" clId="Web-{0E27AF8B-376D-4D39-6E49-E4CA5A844190}" dt="2023-02-02T16:13:30.223" v="6"/>
          <ac:inkMkLst>
            <pc:docMk/>
            <pc:sldMk cId="361564085" sldId="658"/>
            <ac:inkMk id="11" creationId="{B8433CFF-3075-4EF9-BD0B-C1F917954EC0}"/>
          </ac:inkMkLst>
        </pc:inkChg>
      </pc:sldChg>
    </pc:docChg>
  </pc:docChgLst>
  <pc:docChgLst>
    <pc:chgData name="Juancho, Christine, ECECD" userId="S::christine.juancho@ececd.nm.gov::9186ea84-8072-4e1e-9080-48b08d73f708" providerId="AD" clId="Web-{D141C69F-8805-6389-E83C-558EB02691F4}"/>
    <pc:docChg chg="modSld">
      <pc:chgData name="Juancho, Christine, ECECD" userId="S::christine.juancho@ececd.nm.gov::9186ea84-8072-4e1e-9080-48b08d73f708" providerId="AD" clId="Web-{D141C69F-8805-6389-E83C-558EB02691F4}" dt="2025-02-17T18:06:17.663" v="68" actId="20577"/>
      <pc:docMkLst>
        <pc:docMk/>
      </pc:docMkLst>
      <pc:sldChg chg="addSp delSp modSp">
        <pc:chgData name="Juancho, Christine, ECECD" userId="S::christine.juancho@ececd.nm.gov::9186ea84-8072-4e1e-9080-48b08d73f708" providerId="AD" clId="Web-{D141C69F-8805-6389-E83C-558EB02691F4}" dt="2025-02-17T18:06:17.663" v="68" actId="20577"/>
        <pc:sldMkLst>
          <pc:docMk/>
          <pc:sldMk cId="361564085" sldId="658"/>
        </pc:sldMkLst>
        <pc:spChg chg="mod">
          <ac:chgData name="Juancho, Christine, ECECD" userId="S::christine.juancho@ececd.nm.gov::9186ea84-8072-4e1e-9080-48b08d73f708" providerId="AD" clId="Web-{D141C69F-8805-6389-E83C-558EB02691F4}" dt="2025-02-17T18:06:17.663" v="68" actId="20577"/>
          <ac:spMkLst>
            <pc:docMk/>
            <pc:sldMk cId="361564085" sldId="658"/>
            <ac:spMk id="9" creationId="{5C4B54CB-1F0F-F5CE-19FD-A93949333198}"/>
          </ac:spMkLst>
        </pc:spChg>
        <pc:picChg chg="del">
          <ac:chgData name="Juancho, Christine, ECECD" userId="S::christine.juancho@ececd.nm.gov::9186ea84-8072-4e1e-9080-48b08d73f708" providerId="AD" clId="Web-{D141C69F-8805-6389-E83C-558EB02691F4}" dt="2025-02-17T18:02:17.519" v="7"/>
          <ac:picMkLst>
            <pc:docMk/>
            <pc:sldMk cId="361564085" sldId="658"/>
            <ac:picMk id="2" creationId="{D46F25B3-1B84-D92F-01BF-48E94E3C7281}"/>
          </ac:picMkLst>
        </pc:picChg>
        <pc:picChg chg="add mod">
          <ac:chgData name="Juancho, Christine, ECECD" userId="S::christine.juancho@ececd.nm.gov::9186ea84-8072-4e1e-9080-48b08d73f708" providerId="AD" clId="Web-{D141C69F-8805-6389-E83C-558EB02691F4}" dt="2025-02-17T18:02:49.863" v="16" actId="14100"/>
          <ac:picMkLst>
            <pc:docMk/>
            <pc:sldMk cId="361564085" sldId="658"/>
            <ac:picMk id="5" creationId="{7415886F-98BC-BE1C-8914-3CC91FEA17D5}"/>
          </ac:picMkLst>
        </pc:picChg>
        <pc:inkChg chg="del mod">
          <ac:chgData name="Juancho, Christine, ECECD" userId="S::christine.juancho@ececd.nm.gov::9186ea84-8072-4e1e-9080-48b08d73f708" providerId="AD" clId="Web-{D141C69F-8805-6389-E83C-558EB02691F4}" dt="2025-02-17T18:02:23.832" v="9"/>
          <ac:inkMkLst>
            <pc:docMk/>
            <pc:sldMk cId="361564085" sldId="658"/>
            <ac:inkMk id="4" creationId="{87E081FE-F775-C940-3E19-6DEAE2C93FD4}"/>
          </ac:inkMkLst>
        </pc:inkChg>
        <pc:inkChg chg="del">
          <ac:chgData name="Juancho, Christine, ECECD" userId="S::christine.juancho@ececd.nm.gov::9186ea84-8072-4e1e-9080-48b08d73f708" providerId="AD" clId="Web-{D141C69F-8805-6389-E83C-558EB02691F4}" dt="2025-02-17T18:02:24.879" v="10"/>
          <ac:inkMkLst>
            <pc:docMk/>
            <pc:sldMk cId="361564085" sldId="658"/>
            <ac:inkMk id="6" creationId="{FC1FDAF8-7B49-073E-1EAE-C77FFED259DF}"/>
          </ac:inkMkLst>
        </pc:inkChg>
      </pc:sldChg>
      <pc:sldChg chg="addSp delSp modSp">
        <pc:chgData name="Juancho, Christine, ECECD" userId="S::christine.juancho@ececd.nm.gov::9186ea84-8072-4e1e-9080-48b08d73f708" providerId="AD" clId="Web-{D141C69F-8805-6389-E83C-558EB02691F4}" dt="2025-02-17T17:43:39.790" v="6" actId="14100"/>
        <pc:sldMkLst>
          <pc:docMk/>
          <pc:sldMk cId="2652574860" sldId="1135"/>
        </pc:sldMkLst>
        <pc:picChg chg="add mod">
          <ac:chgData name="Juancho, Christine, ECECD" userId="S::christine.juancho@ececd.nm.gov::9186ea84-8072-4e1e-9080-48b08d73f708" providerId="AD" clId="Web-{D141C69F-8805-6389-E83C-558EB02691F4}" dt="2025-02-17T17:43:39.790" v="6" actId="14100"/>
          <ac:picMkLst>
            <pc:docMk/>
            <pc:sldMk cId="2652574860" sldId="1135"/>
            <ac:picMk id="3" creationId="{E31DD27C-A8A3-5CF7-67AF-DD83C347A79D}"/>
          </ac:picMkLst>
        </pc:picChg>
        <pc:picChg chg="del">
          <ac:chgData name="Juancho, Christine, ECECD" userId="S::christine.juancho@ececd.nm.gov::9186ea84-8072-4e1e-9080-48b08d73f708" providerId="AD" clId="Web-{D141C69F-8805-6389-E83C-558EB02691F4}" dt="2025-02-17T17:42:45.320" v="0"/>
          <ac:picMkLst>
            <pc:docMk/>
            <pc:sldMk cId="2652574860" sldId="1135"/>
            <ac:picMk id="7" creationId="{F860C282-9EE2-FA55-E677-97B46612B460}"/>
          </ac:picMkLst>
        </pc:picChg>
      </pc:sldChg>
    </pc:docChg>
  </pc:docChgLst>
  <pc:docChgLst>
    <pc:chgData name="Juancho, Christine, ECECD" userId="S::christine.juancho@ececd.nm.gov::9186ea84-8072-4e1e-9080-48b08d73f708" providerId="AD" clId="Web-{28301D1B-1101-61B8-18B3-A6A67184F31C}"/>
    <pc:docChg chg="sldOrd">
      <pc:chgData name="Juancho, Christine, ECECD" userId="S::christine.juancho@ececd.nm.gov::9186ea84-8072-4e1e-9080-48b08d73f708" providerId="AD" clId="Web-{28301D1B-1101-61B8-18B3-A6A67184F31C}" dt="2024-03-05T18:57:03.373" v="2"/>
      <pc:docMkLst>
        <pc:docMk/>
      </pc:docMkLst>
      <pc:sldChg chg="ord">
        <pc:chgData name="Juancho, Christine, ECECD" userId="S::christine.juancho@ececd.nm.gov::9186ea84-8072-4e1e-9080-48b08d73f708" providerId="AD" clId="Web-{28301D1B-1101-61B8-18B3-A6A67184F31C}" dt="2024-03-05T18:57:03.373" v="2"/>
        <pc:sldMkLst>
          <pc:docMk/>
          <pc:sldMk cId="3129012349" sldId="326"/>
        </pc:sldMkLst>
      </pc:sldChg>
      <pc:sldChg chg="ord">
        <pc:chgData name="Juancho, Christine, ECECD" userId="S::christine.juancho@ececd.nm.gov::9186ea84-8072-4e1e-9080-48b08d73f708" providerId="AD" clId="Web-{28301D1B-1101-61B8-18B3-A6A67184F31C}" dt="2024-03-05T18:56:43.888" v="1"/>
        <pc:sldMkLst>
          <pc:docMk/>
          <pc:sldMk cId="940149358" sldId="327"/>
        </pc:sldMkLst>
      </pc:sldChg>
      <pc:sldChg chg="ord">
        <pc:chgData name="Juancho, Christine, ECECD" userId="S::christine.juancho@ececd.nm.gov::9186ea84-8072-4e1e-9080-48b08d73f708" providerId="AD" clId="Web-{28301D1B-1101-61B8-18B3-A6A67184F31C}" dt="2024-03-05T18:56:33.373" v="0"/>
        <pc:sldMkLst>
          <pc:docMk/>
          <pc:sldMk cId="3760255152" sldId="329"/>
        </pc:sldMkLst>
      </pc:sldChg>
    </pc:docChg>
  </pc:docChgLst>
  <pc:docChgLst>
    <pc:chgData name="Candelaria, Debra, ECECD" userId="43f00133-0acb-495b-b374-7ee5039cc8a4" providerId="ADAL" clId="{72EE96BE-EF0F-44AD-AB8C-8BCEB839B145}"/>
    <pc:docChg chg="modSld modNotesMaster">
      <pc:chgData name="Candelaria, Debra, ECECD" userId="43f00133-0acb-495b-b374-7ee5039cc8a4" providerId="ADAL" clId="{72EE96BE-EF0F-44AD-AB8C-8BCEB839B145}" dt="2022-03-10T19:45:36.304" v="12" actId="20577"/>
      <pc:docMkLst>
        <pc:docMk/>
      </pc:docMkLst>
      <pc:sldChg chg="modSp mod">
        <pc:chgData name="Candelaria, Debra, ECECD" userId="43f00133-0acb-495b-b374-7ee5039cc8a4" providerId="ADAL" clId="{72EE96BE-EF0F-44AD-AB8C-8BCEB839B145}" dt="2022-03-10T19:45:36.304" v="12" actId="20577"/>
        <pc:sldMkLst>
          <pc:docMk/>
          <pc:sldMk cId="3760255152" sldId="329"/>
        </pc:sldMkLst>
        <pc:spChg chg="mod">
          <ac:chgData name="Candelaria, Debra, ECECD" userId="43f00133-0acb-495b-b374-7ee5039cc8a4" providerId="ADAL" clId="{72EE96BE-EF0F-44AD-AB8C-8BCEB839B145}" dt="2022-03-10T19:45:31.472" v="6" actId="20577"/>
          <ac:spMkLst>
            <pc:docMk/>
            <pc:sldMk cId="3760255152" sldId="329"/>
            <ac:spMk id="4" creationId="{E44F0C1B-6672-47EF-A619-B643C898AB58}"/>
          </ac:spMkLst>
        </pc:spChg>
        <pc:spChg chg="mod">
          <ac:chgData name="Candelaria, Debra, ECECD" userId="43f00133-0acb-495b-b374-7ee5039cc8a4" providerId="ADAL" clId="{72EE96BE-EF0F-44AD-AB8C-8BCEB839B145}" dt="2022-03-10T19:45:36.304" v="12" actId="20577"/>
          <ac:spMkLst>
            <pc:docMk/>
            <pc:sldMk cId="3760255152" sldId="329"/>
            <ac:spMk id="6" creationId="{A76FD9C5-5D14-411D-9DDA-30868231C9B4}"/>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3CD640-15C5-47C1-BCFC-8577F6B57042}"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E16835B-76B9-4E8E-A5CC-9F2D27002E06}">
      <dgm:prSet custT="1"/>
      <dgm:spPr/>
      <dgm:t>
        <a:bodyPr/>
        <a:lstStyle/>
        <a:p>
          <a:r>
            <a:rPr lang="en-US" sz="2000"/>
            <a:t>Block reporting or claiming is defined as reporting the same number of meals served each day</a:t>
          </a:r>
        </a:p>
      </dgm:t>
    </dgm:pt>
    <dgm:pt modelId="{1CB6D79D-D8B7-4046-AD60-CA13DCF1B0FF}" type="parTrans" cxnId="{AEB236FB-F06F-47BE-B4D7-FDF9BCE424AD}">
      <dgm:prSet/>
      <dgm:spPr/>
      <dgm:t>
        <a:bodyPr/>
        <a:lstStyle/>
        <a:p>
          <a:endParaRPr lang="en-US"/>
        </a:p>
      </dgm:t>
    </dgm:pt>
    <dgm:pt modelId="{A806DF1C-F7A3-42B8-ABB2-40B5F4815260}" type="sibTrans" cxnId="{AEB236FB-F06F-47BE-B4D7-FDF9BCE424AD}">
      <dgm:prSet/>
      <dgm:spPr/>
      <dgm:t>
        <a:bodyPr/>
        <a:lstStyle/>
        <a:p>
          <a:endParaRPr lang="en-US"/>
        </a:p>
      </dgm:t>
    </dgm:pt>
    <dgm:pt modelId="{65F387F5-B68C-4CBE-820F-F60359D3562D}">
      <dgm:prSet/>
      <dgm:spPr/>
      <dgm:t>
        <a:bodyPr/>
        <a:lstStyle/>
        <a:p>
          <a:r>
            <a:rPr lang="en-US"/>
            <a:t>Example listed on the next page</a:t>
          </a:r>
        </a:p>
      </dgm:t>
    </dgm:pt>
    <dgm:pt modelId="{1EB6541C-4CE8-4F79-BDA6-93DA5C1FA03F}" type="parTrans" cxnId="{14DC070A-9B04-438B-9345-EE71608851DD}">
      <dgm:prSet/>
      <dgm:spPr/>
      <dgm:t>
        <a:bodyPr/>
        <a:lstStyle/>
        <a:p>
          <a:endParaRPr lang="en-US"/>
        </a:p>
      </dgm:t>
    </dgm:pt>
    <dgm:pt modelId="{B43D6AF3-524A-4D00-9EA4-55C3D7EBB3A3}" type="sibTrans" cxnId="{14DC070A-9B04-438B-9345-EE71608851DD}">
      <dgm:prSet/>
      <dgm:spPr/>
      <dgm:t>
        <a:bodyPr/>
        <a:lstStyle/>
        <a:p>
          <a:endParaRPr lang="en-US"/>
        </a:p>
      </dgm:t>
    </dgm:pt>
    <dgm:pt modelId="{56A2F69B-0410-4CB7-86E5-1705F6B69413}" type="pres">
      <dgm:prSet presAssocID="{533CD640-15C5-47C1-BCFC-8577F6B57042}" presName="root" presStyleCnt="0">
        <dgm:presLayoutVars>
          <dgm:dir/>
          <dgm:resizeHandles val="exact"/>
        </dgm:presLayoutVars>
      </dgm:prSet>
      <dgm:spPr/>
    </dgm:pt>
    <dgm:pt modelId="{DAF00F3F-A535-4CA1-8871-E1D356BBCBD3}" type="pres">
      <dgm:prSet presAssocID="{DE16835B-76B9-4E8E-A5CC-9F2D27002E06}" presName="compNode" presStyleCnt="0"/>
      <dgm:spPr/>
    </dgm:pt>
    <dgm:pt modelId="{C40EEC3D-A1A5-427B-A226-81CDE9712563}" type="pres">
      <dgm:prSet presAssocID="{DE16835B-76B9-4E8E-A5CC-9F2D27002E0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99C44DC6-EABC-433A-B572-83DCC25CA6BB}" type="pres">
      <dgm:prSet presAssocID="{DE16835B-76B9-4E8E-A5CC-9F2D27002E06}" presName="spaceRect" presStyleCnt="0"/>
      <dgm:spPr/>
    </dgm:pt>
    <dgm:pt modelId="{600D00F1-622D-4CA3-9100-041E2928610C}" type="pres">
      <dgm:prSet presAssocID="{DE16835B-76B9-4E8E-A5CC-9F2D27002E06}" presName="textRect" presStyleLbl="revTx" presStyleIdx="0" presStyleCnt="2">
        <dgm:presLayoutVars>
          <dgm:chMax val="1"/>
          <dgm:chPref val="1"/>
        </dgm:presLayoutVars>
      </dgm:prSet>
      <dgm:spPr/>
    </dgm:pt>
    <dgm:pt modelId="{DF794B3C-763C-4333-A73C-BB96F361259A}" type="pres">
      <dgm:prSet presAssocID="{A806DF1C-F7A3-42B8-ABB2-40B5F4815260}" presName="sibTrans" presStyleCnt="0"/>
      <dgm:spPr/>
    </dgm:pt>
    <dgm:pt modelId="{98441E87-ACE1-41BA-9696-AE9EC2BD55BE}" type="pres">
      <dgm:prSet presAssocID="{65F387F5-B68C-4CBE-820F-F60359D3562D}" presName="compNode" presStyleCnt="0"/>
      <dgm:spPr/>
    </dgm:pt>
    <dgm:pt modelId="{8D278CDB-CD4B-4B5E-B7D7-A7746146F02C}" type="pres">
      <dgm:prSet presAssocID="{65F387F5-B68C-4CBE-820F-F60359D3562D}"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ight Pointing Backhand Index"/>
        </a:ext>
      </dgm:extLst>
    </dgm:pt>
    <dgm:pt modelId="{C432D081-7706-49C4-A64F-E66E8BE20546}" type="pres">
      <dgm:prSet presAssocID="{65F387F5-B68C-4CBE-820F-F60359D3562D}" presName="spaceRect" presStyleCnt="0"/>
      <dgm:spPr/>
    </dgm:pt>
    <dgm:pt modelId="{92B5CBD5-D295-4375-8FA3-906E0CE60D6F}" type="pres">
      <dgm:prSet presAssocID="{65F387F5-B68C-4CBE-820F-F60359D3562D}" presName="textRect" presStyleLbl="revTx" presStyleIdx="1" presStyleCnt="2">
        <dgm:presLayoutVars>
          <dgm:chMax val="1"/>
          <dgm:chPref val="1"/>
        </dgm:presLayoutVars>
      </dgm:prSet>
      <dgm:spPr/>
    </dgm:pt>
  </dgm:ptLst>
  <dgm:cxnLst>
    <dgm:cxn modelId="{F7459E00-8F35-41D7-A231-1632CD3FBAD0}" type="presOf" srcId="{533CD640-15C5-47C1-BCFC-8577F6B57042}" destId="{56A2F69B-0410-4CB7-86E5-1705F6B69413}" srcOrd="0" destOrd="0" presId="urn:microsoft.com/office/officeart/2018/2/layout/IconLabelList"/>
    <dgm:cxn modelId="{14DC070A-9B04-438B-9345-EE71608851DD}" srcId="{533CD640-15C5-47C1-BCFC-8577F6B57042}" destId="{65F387F5-B68C-4CBE-820F-F60359D3562D}" srcOrd="1" destOrd="0" parTransId="{1EB6541C-4CE8-4F79-BDA6-93DA5C1FA03F}" sibTransId="{B43D6AF3-524A-4D00-9EA4-55C3D7EBB3A3}"/>
    <dgm:cxn modelId="{47B62818-FEEB-457A-94F7-3EDF72F2198B}" type="presOf" srcId="{DE16835B-76B9-4E8E-A5CC-9F2D27002E06}" destId="{600D00F1-622D-4CA3-9100-041E2928610C}" srcOrd="0" destOrd="0" presId="urn:microsoft.com/office/officeart/2018/2/layout/IconLabelList"/>
    <dgm:cxn modelId="{2E8F13EE-3B83-40FB-B856-FC2382EC5A0E}" type="presOf" srcId="{65F387F5-B68C-4CBE-820F-F60359D3562D}" destId="{92B5CBD5-D295-4375-8FA3-906E0CE60D6F}" srcOrd="0" destOrd="0" presId="urn:microsoft.com/office/officeart/2018/2/layout/IconLabelList"/>
    <dgm:cxn modelId="{AEB236FB-F06F-47BE-B4D7-FDF9BCE424AD}" srcId="{533CD640-15C5-47C1-BCFC-8577F6B57042}" destId="{DE16835B-76B9-4E8E-A5CC-9F2D27002E06}" srcOrd="0" destOrd="0" parTransId="{1CB6D79D-D8B7-4046-AD60-CA13DCF1B0FF}" sibTransId="{A806DF1C-F7A3-42B8-ABB2-40B5F4815260}"/>
    <dgm:cxn modelId="{9BF24E93-6786-4A07-9A9F-CF63E23F131E}" type="presParOf" srcId="{56A2F69B-0410-4CB7-86E5-1705F6B69413}" destId="{DAF00F3F-A535-4CA1-8871-E1D356BBCBD3}" srcOrd="0" destOrd="0" presId="urn:microsoft.com/office/officeart/2018/2/layout/IconLabelList"/>
    <dgm:cxn modelId="{DB5BBC6F-D6CD-413C-822D-5D68DE88F42D}" type="presParOf" srcId="{DAF00F3F-A535-4CA1-8871-E1D356BBCBD3}" destId="{C40EEC3D-A1A5-427B-A226-81CDE9712563}" srcOrd="0" destOrd="0" presId="urn:microsoft.com/office/officeart/2018/2/layout/IconLabelList"/>
    <dgm:cxn modelId="{1E982AC6-A51B-49C7-BEE8-C0C567E716F0}" type="presParOf" srcId="{DAF00F3F-A535-4CA1-8871-E1D356BBCBD3}" destId="{99C44DC6-EABC-433A-B572-83DCC25CA6BB}" srcOrd="1" destOrd="0" presId="urn:microsoft.com/office/officeart/2018/2/layout/IconLabelList"/>
    <dgm:cxn modelId="{2E4F47E5-CA7D-4B34-B722-183AFEF1F7C8}" type="presParOf" srcId="{DAF00F3F-A535-4CA1-8871-E1D356BBCBD3}" destId="{600D00F1-622D-4CA3-9100-041E2928610C}" srcOrd="2" destOrd="0" presId="urn:microsoft.com/office/officeart/2018/2/layout/IconLabelList"/>
    <dgm:cxn modelId="{96590ACD-1C7A-4435-A8D0-2B41A8B538FD}" type="presParOf" srcId="{56A2F69B-0410-4CB7-86E5-1705F6B69413}" destId="{DF794B3C-763C-4333-A73C-BB96F361259A}" srcOrd="1" destOrd="0" presId="urn:microsoft.com/office/officeart/2018/2/layout/IconLabelList"/>
    <dgm:cxn modelId="{B4A7B188-DB89-4270-9316-0DD7E2A73FF8}" type="presParOf" srcId="{56A2F69B-0410-4CB7-86E5-1705F6B69413}" destId="{98441E87-ACE1-41BA-9696-AE9EC2BD55BE}" srcOrd="2" destOrd="0" presId="urn:microsoft.com/office/officeart/2018/2/layout/IconLabelList"/>
    <dgm:cxn modelId="{625CF636-3F5F-49F3-8DBF-DE1659EA173F}" type="presParOf" srcId="{98441E87-ACE1-41BA-9696-AE9EC2BD55BE}" destId="{8D278CDB-CD4B-4B5E-B7D7-A7746146F02C}" srcOrd="0" destOrd="0" presId="urn:microsoft.com/office/officeart/2018/2/layout/IconLabelList"/>
    <dgm:cxn modelId="{AB756752-035F-4FA1-B9E1-EEDE987815BD}" type="presParOf" srcId="{98441E87-ACE1-41BA-9696-AE9EC2BD55BE}" destId="{C432D081-7706-49C4-A64F-E66E8BE20546}" srcOrd="1" destOrd="0" presId="urn:microsoft.com/office/officeart/2018/2/layout/IconLabelList"/>
    <dgm:cxn modelId="{B0E851D5-D92F-483B-A743-D16894716F17}" type="presParOf" srcId="{98441E87-ACE1-41BA-9696-AE9EC2BD55BE}" destId="{92B5CBD5-D295-4375-8FA3-906E0CE60D6F}"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0EEC3D-A1A5-427B-A226-81CDE9712563}">
      <dsp:nvSpPr>
        <dsp:cNvPr id="0" name=""/>
        <dsp:cNvSpPr/>
      </dsp:nvSpPr>
      <dsp:spPr>
        <a:xfrm>
          <a:off x="1747800" y="529111"/>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00D00F1-622D-4CA3-9100-041E2928610C}">
      <dsp:nvSpPr>
        <dsp:cNvPr id="0" name=""/>
        <dsp:cNvSpPr/>
      </dsp:nvSpPr>
      <dsp:spPr>
        <a:xfrm>
          <a:off x="559800" y="2967226"/>
          <a:ext cx="4320000"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kern="1200"/>
            <a:t>Block reporting or claiming is defined as reporting the same number of meals served each day</a:t>
          </a:r>
        </a:p>
      </dsp:txBody>
      <dsp:txXfrm>
        <a:off x="559800" y="2967226"/>
        <a:ext cx="4320000" cy="855000"/>
      </dsp:txXfrm>
    </dsp:sp>
    <dsp:sp modelId="{8D278CDB-CD4B-4B5E-B7D7-A7746146F02C}">
      <dsp:nvSpPr>
        <dsp:cNvPr id="0" name=""/>
        <dsp:cNvSpPr/>
      </dsp:nvSpPr>
      <dsp:spPr>
        <a:xfrm>
          <a:off x="6823800" y="529111"/>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B5CBD5-D295-4375-8FA3-906E0CE60D6F}">
      <dsp:nvSpPr>
        <dsp:cNvPr id="0" name=""/>
        <dsp:cNvSpPr/>
      </dsp:nvSpPr>
      <dsp:spPr>
        <a:xfrm>
          <a:off x="5635800" y="2967226"/>
          <a:ext cx="4320000"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33500">
            <a:lnSpc>
              <a:spcPct val="90000"/>
            </a:lnSpc>
            <a:spcBef>
              <a:spcPct val="0"/>
            </a:spcBef>
            <a:spcAft>
              <a:spcPct val="35000"/>
            </a:spcAft>
            <a:buNone/>
          </a:pPr>
          <a:r>
            <a:rPr lang="en-US" sz="3000" kern="1200"/>
            <a:t>Example listed on the next page</a:t>
          </a:r>
        </a:p>
      </dsp:txBody>
      <dsp:txXfrm>
        <a:off x="5635800" y="2967226"/>
        <a:ext cx="4320000" cy="855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DAA8540-D151-8441-9CFA-42ED7FC31EA7}" type="datetimeFigureOut">
              <a:rPr lang="en-US" smtClean="0"/>
              <a:t>3/11/2025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10F1D56-6B15-0C42-8550-51772D6202B1}" type="slidenum">
              <a:rPr lang="en-US" smtClean="0"/>
              <a:t>‹#›</a:t>
            </a:fld>
            <a:endParaRPr lang="en-US"/>
          </a:p>
        </p:txBody>
      </p:sp>
    </p:spTree>
    <p:extLst>
      <p:ext uri="{BB962C8B-B14F-4D97-AF65-F5344CB8AC3E}">
        <p14:creationId xmlns:p14="http://schemas.microsoft.com/office/powerpoint/2010/main" val="1633614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0F1D56-6B15-0C42-8550-51772D6202B1}" type="slidenum">
              <a:rPr lang="en-US" smtClean="0"/>
              <a:t>1</a:t>
            </a:fld>
            <a:endParaRPr lang="en-US"/>
          </a:p>
        </p:txBody>
      </p:sp>
    </p:spTree>
    <p:extLst>
      <p:ext uri="{BB962C8B-B14F-4D97-AF65-F5344CB8AC3E}">
        <p14:creationId xmlns:p14="http://schemas.microsoft.com/office/powerpoint/2010/main" val="1102403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this could be possible but highly questionable.  Participants may not show due to going on vacation or home sick. So please, make sure meal counts are correctly entered.  This could lead to a finding in an administrative review.</a:t>
            </a:r>
          </a:p>
        </p:txBody>
      </p:sp>
      <p:sp>
        <p:nvSpPr>
          <p:cNvPr id="4" name="Slide Number Placeholder 3"/>
          <p:cNvSpPr>
            <a:spLocks noGrp="1"/>
          </p:cNvSpPr>
          <p:nvPr>
            <p:ph type="sldNum" sz="quarter" idx="10"/>
          </p:nvPr>
        </p:nvSpPr>
        <p:spPr/>
        <p:txBody>
          <a:bodyPr/>
          <a:lstStyle/>
          <a:p>
            <a:fld id="{0A4CFF1D-5D19-4763-B054-B8352DE94422}" type="slidenum">
              <a:rPr lang="en-US" smtClean="0"/>
              <a:t>10</a:t>
            </a:fld>
            <a:endParaRPr lang="en-US"/>
          </a:p>
        </p:txBody>
      </p:sp>
    </p:spTree>
    <p:extLst>
      <p:ext uri="{BB962C8B-B14F-4D97-AF65-F5344CB8AC3E}">
        <p14:creationId xmlns:p14="http://schemas.microsoft.com/office/powerpoint/2010/main" val="1439925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Training your site supervisors is key to a successful meal site and program.  Monitors should be reviewing all meal count forms when turned in.  Re-train staff if necessary.  Do they understand the form and what needs to be completed?  Remember, this form serves as an invoice for reimbursement.  Also, non congregate meal sites can not give out 2nds.  Also, there should not be a high number of seconds recorded.  If this is the case, adjustments need to be made to meals prepared for the following day.  Sponsors will only receive 2% of total number of meals claimed, not all 2</a:t>
            </a:r>
            <a:r>
              <a:rPr lang="en-US" baseline="30000" dirty="0"/>
              <a:t>nd</a:t>
            </a:r>
            <a:r>
              <a:rPr lang="en-US" dirty="0"/>
              <a:t> meals are reimbursable, so your organization will be losing dollars.</a:t>
            </a:r>
          </a:p>
        </p:txBody>
      </p:sp>
      <p:sp>
        <p:nvSpPr>
          <p:cNvPr id="4" name="Slide Number Placeholder 3"/>
          <p:cNvSpPr>
            <a:spLocks noGrp="1"/>
          </p:cNvSpPr>
          <p:nvPr>
            <p:ph type="sldNum" sz="quarter" idx="5"/>
          </p:nvPr>
        </p:nvSpPr>
        <p:spPr/>
        <p:txBody>
          <a:bodyPr/>
          <a:lstStyle/>
          <a:p>
            <a:fld id="{910F1D56-6B15-0C42-8550-51772D6202B1}" type="slidenum">
              <a:rPr lang="en-US" smtClean="0"/>
              <a:t>11</a:t>
            </a:fld>
            <a:endParaRPr lang="en-US"/>
          </a:p>
        </p:txBody>
      </p:sp>
    </p:spTree>
    <p:extLst>
      <p:ext uri="{BB962C8B-B14F-4D97-AF65-F5344CB8AC3E}">
        <p14:creationId xmlns:p14="http://schemas.microsoft.com/office/powerpoint/2010/main" val="621596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site supervisors will inform the monitors or coordinators if capacity changes are needed.  Contact your assigned compliance officer if adjustments need to be made.  Don’t wait, make those as soon as possible.</a:t>
            </a:r>
          </a:p>
        </p:txBody>
      </p:sp>
      <p:sp>
        <p:nvSpPr>
          <p:cNvPr id="4" name="Slide Number Placeholder 3"/>
          <p:cNvSpPr>
            <a:spLocks noGrp="1"/>
          </p:cNvSpPr>
          <p:nvPr>
            <p:ph type="sldNum" sz="quarter" idx="5"/>
          </p:nvPr>
        </p:nvSpPr>
        <p:spPr/>
        <p:txBody>
          <a:bodyPr/>
          <a:lstStyle/>
          <a:p>
            <a:fld id="{910F1D56-6B15-0C42-8550-51772D6202B1}" type="slidenum">
              <a:rPr lang="en-US" smtClean="0"/>
              <a:t>12</a:t>
            </a:fld>
            <a:endParaRPr lang="en-US"/>
          </a:p>
        </p:txBody>
      </p:sp>
    </p:spTree>
    <p:extLst>
      <p:ext uri="{BB962C8B-B14F-4D97-AF65-F5344CB8AC3E}">
        <p14:creationId xmlns:p14="http://schemas.microsoft.com/office/powerpoint/2010/main" val="888940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Meal counts can be adjusted in Epics but there is a process.  You will need to go in and make theses adjustments.  If you need assistance, contact your compliance officer.  You will start by clicking on SFSP meal counts in Epics, then open Meal counts on right hand side for that particular month.</a:t>
            </a:r>
          </a:p>
        </p:txBody>
      </p:sp>
      <p:sp>
        <p:nvSpPr>
          <p:cNvPr id="4" name="Slide Number Placeholder 3"/>
          <p:cNvSpPr>
            <a:spLocks noGrp="1"/>
          </p:cNvSpPr>
          <p:nvPr>
            <p:ph type="sldNum" sz="quarter" idx="10"/>
          </p:nvPr>
        </p:nvSpPr>
        <p:spPr/>
        <p:txBody>
          <a:bodyPr/>
          <a:lstStyle/>
          <a:p>
            <a:fld id="{0A4CFF1D-5D19-4763-B054-B8352DE94422}" type="slidenum">
              <a:rPr lang="en-US" smtClean="0"/>
              <a:t>13</a:t>
            </a:fld>
            <a:endParaRPr lang="en-US"/>
          </a:p>
        </p:txBody>
      </p:sp>
    </p:spTree>
    <p:extLst>
      <p:ext uri="{BB962C8B-B14F-4D97-AF65-F5344CB8AC3E}">
        <p14:creationId xmlns:p14="http://schemas.microsoft.com/office/powerpoint/2010/main" val="15886229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page opens on the correct day, you will click wrench on right hand side</a:t>
            </a:r>
          </a:p>
        </p:txBody>
      </p:sp>
      <p:sp>
        <p:nvSpPr>
          <p:cNvPr id="4" name="Slide Number Placeholder 3"/>
          <p:cNvSpPr>
            <a:spLocks noGrp="1"/>
          </p:cNvSpPr>
          <p:nvPr>
            <p:ph type="sldNum" sz="quarter" idx="5"/>
          </p:nvPr>
        </p:nvSpPr>
        <p:spPr/>
        <p:txBody>
          <a:bodyPr/>
          <a:lstStyle/>
          <a:p>
            <a:fld id="{910F1D56-6B15-0C42-8550-51772D6202B1}" type="slidenum">
              <a:rPr lang="en-US" smtClean="0"/>
              <a:t>14</a:t>
            </a:fld>
            <a:endParaRPr lang="en-US"/>
          </a:p>
        </p:txBody>
      </p:sp>
    </p:spTree>
    <p:extLst>
      <p:ext uri="{BB962C8B-B14F-4D97-AF65-F5344CB8AC3E}">
        <p14:creationId xmlns:p14="http://schemas.microsoft.com/office/powerpoint/2010/main" val="2754645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it will open up to allow you to make that adjustment.  If it is a positive number, you will just enter that number but if a negative number needs to be entered, you will add a minus sign in front of the number.  Then certify and save.  This will capture your adjustment. </a:t>
            </a:r>
          </a:p>
        </p:txBody>
      </p:sp>
      <p:sp>
        <p:nvSpPr>
          <p:cNvPr id="4" name="Slide Number Placeholder 3"/>
          <p:cNvSpPr>
            <a:spLocks noGrp="1"/>
          </p:cNvSpPr>
          <p:nvPr>
            <p:ph type="sldNum" sz="quarter" idx="5"/>
          </p:nvPr>
        </p:nvSpPr>
        <p:spPr/>
        <p:txBody>
          <a:bodyPr/>
          <a:lstStyle/>
          <a:p>
            <a:fld id="{910F1D56-6B15-0C42-8550-51772D6202B1}" type="slidenum">
              <a:rPr lang="en-US" smtClean="0"/>
              <a:t>15</a:t>
            </a:fld>
            <a:endParaRPr lang="en-US"/>
          </a:p>
        </p:txBody>
      </p:sp>
    </p:spTree>
    <p:extLst>
      <p:ext uri="{BB962C8B-B14F-4D97-AF65-F5344CB8AC3E}">
        <p14:creationId xmlns:p14="http://schemas.microsoft.com/office/powerpoint/2010/main" val="8844390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Meal counts should be entered daily, especially with programs that have a large number of sites.  Waiting can account for incorrect entry.  Once you enter meal counts, then at end of the month you have to submit your claim.  You also have a deadline for that claim submission.</a:t>
            </a:r>
          </a:p>
        </p:txBody>
      </p:sp>
      <p:sp>
        <p:nvSpPr>
          <p:cNvPr id="4" name="Slide Number Placeholder 3"/>
          <p:cNvSpPr>
            <a:spLocks noGrp="1"/>
          </p:cNvSpPr>
          <p:nvPr>
            <p:ph type="sldNum" sz="quarter" idx="5"/>
          </p:nvPr>
        </p:nvSpPr>
        <p:spPr/>
        <p:txBody>
          <a:bodyPr/>
          <a:lstStyle/>
          <a:p>
            <a:fld id="{910F1D56-6B15-0C42-8550-51772D6202B1}" type="slidenum">
              <a:rPr lang="en-US" smtClean="0"/>
              <a:t>16</a:t>
            </a:fld>
            <a:endParaRPr lang="en-US"/>
          </a:p>
        </p:txBody>
      </p:sp>
    </p:spTree>
    <p:extLst>
      <p:ext uri="{BB962C8B-B14F-4D97-AF65-F5344CB8AC3E}">
        <p14:creationId xmlns:p14="http://schemas.microsoft.com/office/powerpoint/2010/main" val="2268678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Epics in your claims page, you will have a count down on the number of days you have to submit your claim.  But don’t wait.  You also have a button where you can view claim.  This will give you a picture of that particular month of participation.</a:t>
            </a:r>
          </a:p>
        </p:txBody>
      </p:sp>
      <p:sp>
        <p:nvSpPr>
          <p:cNvPr id="4" name="Slide Number Placeholder 3"/>
          <p:cNvSpPr>
            <a:spLocks noGrp="1"/>
          </p:cNvSpPr>
          <p:nvPr>
            <p:ph type="sldNum" sz="quarter" idx="5"/>
          </p:nvPr>
        </p:nvSpPr>
        <p:spPr/>
        <p:txBody>
          <a:bodyPr/>
          <a:lstStyle/>
          <a:p>
            <a:fld id="{910F1D56-6B15-0C42-8550-51772D6202B1}" type="slidenum">
              <a:rPr lang="en-US" smtClean="0"/>
              <a:t>17</a:t>
            </a:fld>
            <a:endParaRPr lang="en-US"/>
          </a:p>
        </p:txBody>
      </p:sp>
    </p:spTree>
    <p:extLst>
      <p:ext uri="{BB962C8B-B14F-4D97-AF65-F5344CB8AC3E}">
        <p14:creationId xmlns:p14="http://schemas.microsoft.com/office/powerpoint/2010/main" val="3383734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also see any adjustments that were made.</a:t>
            </a:r>
          </a:p>
        </p:txBody>
      </p:sp>
      <p:sp>
        <p:nvSpPr>
          <p:cNvPr id="4" name="Slide Number Placeholder 3"/>
          <p:cNvSpPr>
            <a:spLocks noGrp="1"/>
          </p:cNvSpPr>
          <p:nvPr>
            <p:ph type="sldNum" sz="quarter" idx="10"/>
          </p:nvPr>
        </p:nvSpPr>
        <p:spPr/>
        <p:txBody>
          <a:bodyPr/>
          <a:lstStyle/>
          <a:p>
            <a:fld id="{0A4CFF1D-5D19-4763-B054-B8352DE94422}" type="slidenum">
              <a:rPr lang="en-US" smtClean="0"/>
              <a:t>18</a:t>
            </a:fld>
            <a:endParaRPr lang="en-US"/>
          </a:p>
        </p:txBody>
      </p:sp>
    </p:spTree>
    <p:extLst>
      <p:ext uri="{BB962C8B-B14F-4D97-AF65-F5344CB8AC3E}">
        <p14:creationId xmlns:p14="http://schemas.microsoft.com/office/powerpoint/2010/main" val="31747577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submit your claim, you will know if it was submitted correctly as you will see all steps of approval stating YES.  Remember, if you are in need of assistance, don’t hesitate to contact </a:t>
            </a:r>
            <a:r>
              <a:rPr lang="en-US"/>
              <a:t>our office.</a:t>
            </a:r>
          </a:p>
        </p:txBody>
      </p:sp>
      <p:sp>
        <p:nvSpPr>
          <p:cNvPr id="4" name="Slide Number Placeholder 3"/>
          <p:cNvSpPr>
            <a:spLocks noGrp="1"/>
          </p:cNvSpPr>
          <p:nvPr>
            <p:ph type="sldNum" sz="quarter" idx="5"/>
          </p:nvPr>
        </p:nvSpPr>
        <p:spPr/>
        <p:txBody>
          <a:bodyPr/>
          <a:lstStyle/>
          <a:p>
            <a:fld id="{910F1D56-6B15-0C42-8550-51772D6202B1}" type="slidenum">
              <a:rPr lang="en-US" smtClean="0"/>
              <a:t>19</a:t>
            </a:fld>
            <a:endParaRPr lang="en-US"/>
          </a:p>
        </p:txBody>
      </p:sp>
    </p:spTree>
    <p:extLst>
      <p:ext uri="{BB962C8B-B14F-4D97-AF65-F5344CB8AC3E}">
        <p14:creationId xmlns:p14="http://schemas.microsoft.com/office/powerpoint/2010/main" val="3378008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4CFF1D-5D19-4763-B054-B8352DE94422}" type="slidenum">
              <a:rPr lang="en-US" smtClean="0"/>
              <a:t>2</a:t>
            </a:fld>
            <a:endParaRPr lang="en-US"/>
          </a:p>
        </p:txBody>
      </p:sp>
    </p:spTree>
    <p:extLst>
      <p:ext uri="{BB962C8B-B14F-4D97-AF65-F5344CB8AC3E}">
        <p14:creationId xmlns:p14="http://schemas.microsoft.com/office/powerpoint/2010/main" val="3871497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Meal count forms are very important to your program.  Always make it in good habit to download all forms from website as they are updated annually.  Using the incorrect, outdated form could account for errors and a lower reimbursement as we have seen overtime.  When form are turned in, monitors , coordinator and directors should review these forms to ensure they are completed correctly, no abbreviations, times and days are legible but most importantly, tick marks.</a:t>
            </a:r>
          </a:p>
        </p:txBody>
      </p:sp>
      <p:sp>
        <p:nvSpPr>
          <p:cNvPr id="4" name="Slide Number Placeholder 3"/>
          <p:cNvSpPr>
            <a:spLocks noGrp="1"/>
          </p:cNvSpPr>
          <p:nvPr>
            <p:ph type="sldNum" sz="quarter" idx="10"/>
          </p:nvPr>
        </p:nvSpPr>
        <p:spPr/>
        <p:txBody>
          <a:bodyPr/>
          <a:lstStyle/>
          <a:p>
            <a:fld id="{0A4CFF1D-5D19-4763-B054-B8352DE94422}" type="slidenum">
              <a:rPr lang="en-US" smtClean="0"/>
              <a:t>3</a:t>
            </a:fld>
            <a:endParaRPr lang="en-US"/>
          </a:p>
        </p:txBody>
      </p:sp>
    </p:spTree>
    <p:extLst>
      <p:ext uri="{BB962C8B-B14F-4D97-AF65-F5344CB8AC3E}">
        <p14:creationId xmlns:p14="http://schemas.microsoft.com/office/powerpoint/2010/main" val="1093466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Incorrectly entering meal counts into Epics can account from improperly completing the form or using an outdated form.  Please use all forms from website.</a:t>
            </a:r>
          </a:p>
        </p:txBody>
      </p:sp>
      <p:sp>
        <p:nvSpPr>
          <p:cNvPr id="4" name="Slide Number Placeholder 3"/>
          <p:cNvSpPr>
            <a:spLocks noGrp="1"/>
          </p:cNvSpPr>
          <p:nvPr>
            <p:ph type="sldNum" sz="quarter" idx="10"/>
          </p:nvPr>
        </p:nvSpPr>
        <p:spPr/>
        <p:txBody>
          <a:bodyPr/>
          <a:lstStyle/>
          <a:p>
            <a:fld id="{0A4CFF1D-5D19-4763-B054-B8352DE94422}" type="slidenum">
              <a:rPr lang="en-US" smtClean="0"/>
              <a:t>4</a:t>
            </a:fld>
            <a:endParaRPr lang="en-US"/>
          </a:p>
        </p:txBody>
      </p:sp>
    </p:spTree>
    <p:extLst>
      <p:ext uri="{BB962C8B-B14F-4D97-AF65-F5344CB8AC3E}">
        <p14:creationId xmlns:p14="http://schemas.microsoft.com/office/powerpoint/2010/main" val="3183871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meal count form will give state reviewers a good picture how your program is running.  If we see a lot of information missing when reviewing the forms during a review, this will show that there is training that is needed for both site supervisors and monitors.  This could account for a disallowance of meals due to incorrect entry into Epics and a low reimbursement for your program.  We can also tell if site supervisors are following the federal requirement of Point of Service. </a:t>
            </a:r>
          </a:p>
        </p:txBody>
      </p:sp>
      <p:sp>
        <p:nvSpPr>
          <p:cNvPr id="4" name="Slide Number Placeholder 3"/>
          <p:cNvSpPr>
            <a:spLocks noGrp="1"/>
          </p:cNvSpPr>
          <p:nvPr>
            <p:ph type="sldNum" sz="quarter" idx="10"/>
          </p:nvPr>
        </p:nvSpPr>
        <p:spPr/>
        <p:txBody>
          <a:bodyPr/>
          <a:lstStyle/>
          <a:p>
            <a:fld id="{0A4CFF1D-5D19-4763-B054-B8352DE94422}" type="slidenum">
              <a:rPr lang="en-US" smtClean="0"/>
              <a:t>5</a:t>
            </a:fld>
            <a:endParaRPr lang="en-US"/>
          </a:p>
        </p:txBody>
      </p:sp>
    </p:spTree>
    <p:extLst>
      <p:ext uri="{BB962C8B-B14F-4D97-AF65-F5344CB8AC3E}">
        <p14:creationId xmlns:p14="http://schemas.microsoft.com/office/powerpoint/2010/main" val="4042469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form, we see information is missing.  There is a day but no date.  This meal site is at a park.  It would be very important for monitors to the time the meals arrived at the park, especially if it is hot outside or if a delivery delay delayed the  start of the meal service.  Do adjustments need to be made?  Again, no abbreviations or initials.  The form should have full names of sites as well as staff and required signatures.  But more importantly, meal counts are incorrect.  This shows state reviewers that POS was not used but rather all meals delivered were counted instead of actual true meal counts. </a:t>
            </a:r>
          </a:p>
        </p:txBody>
      </p:sp>
      <p:sp>
        <p:nvSpPr>
          <p:cNvPr id="4" name="Slide Number Placeholder 3"/>
          <p:cNvSpPr>
            <a:spLocks noGrp="1"/>
          </p:cNvSpPr>
          <p:nvPr>
            <p:ph type="sldNum" sz="quarter" idx="10"/>
          </p:nvPr>
        </p:nvSpPr>
        <p:spPr/>
        <p:txBody>
          <a:bodyPr/>
          <a:lstStyle/>
          <a:p>
            <a:fld id="{141FE9DC-02F2-433E-8BF9-D0CC465C6D48}" type="slidenum">
              <a:rPr lang="en-US" smtClean="0"/>
              <a:t>6</a:t>
            </a:fld>
            <a:endParaRPr lang="en-US"/>
          </a:p>
        </p:txBody>
      </p:sp>
    </p:spTree>
    <p:extLst>
      <p:ext uri="{BB962C8B-B14F-4D97-AF65-F5344CB8AC3E}">
        <p14:creationId xmlns:p14="http://schemas.microsoft.com/office/powerpoint/2010/main" val="2220921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another example of an incomplete meal count form.  Meal Service Time is missing, there is a date but no day and the is also no meal type.  Is this breakfast or lunch?  POS was not used at this meal service.  Site Supervisor may state that 22 meals were given out but as a state reviewer, I only see a total of one meal.  All together with the information missing, we could not approve a reimbursement for this day due to no knowledge of meal type of correct number of meals handed out.  Again, loss of reimbursement which in turn is dollars for your program.</a:t>
            </a:r>
          </a:p>
        </p:txBody>
      </p:sp>
      <p:sp>
        <p:nvSpPr>
          <p:cNvPr id="4" name="Slide Number Placeholder 3"/>
          <p:cNvSpPr>
            <a:spLocks noGrp="1"/>
          </p:cNvSpPr>
          <p:nvPr>
            <p:ph type="sldNum" sz="quarter" idx="5"/>
          </p:nvPr>
        </p:nvSpPr>
        <p:spPr/>
        <p:txBody>
          <a:bodyPr/>
          <a:lstStyle/>
          <a:p>
            <a:fld id="{910F1D56-6B15-0C42-8550-51772D6202B1}" type="slidenum">
              <a:rPr lang="en-US" smtClean="0"/>
              <a:t>7</a:t>
            </a:fld>
            <a:endParaRPr lang="en-US"/>
          </a:p>
        </p:txBody>
      </p:sp>
    </p:spTree>
    <p:extLst>
      <p:ext uri="{BB962C8B-B14F-4D97-AF65-F5344CB8AC3E}">
        <p14:creationId xmlns:p14="http://schemas.microsoft.com/office/powerpoint/2010/main" val="3771621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are out on review, we see some sites are very popular and all meals are handed out.   Normally we see these ending in 5 or zeros.  We will ask the sponsor for the cause of this occurrence;  it can sometimes be explained reasonably.  Then there are the times when compliance officers go out for a meal site review and the site has 25 entered every single day in Epics but when we are on site and see 4 participants come by, this becomes questionable.  This may not be a true picture of meal counts captured. Please adjust meals accordingly to what site supervisors are reporting and make necessary adjustments.</a:t>
            </a:r>
          </a:p>
        </p:txBody>
      </p:sp>
      <p:sp>
        <p:nvSpPr>
          <p:cNvPr id="4" name="Slide Number Placeholder 3"/>
          <p:cNvSpPr>
            <a:spLocks noGrp="1"/>
          </p:cNvSpPr>
          <p:nvPr>
            <p:ph type="sldNum" sz="quarter" idx="10"/>
          </p:nvPr>
        </p:nvSpPr>
        <p:spPr/>
        <p:txBody>
          <a:bodyPr/>
          <a:lstStyle/>
          <a:p>
            <a:fld id="{0A4CFF1D-5D19-4763-B054-B8352DE94422}" type="slidenum">
              <a:rPr lang="en-US" smtClean="0"/>
              <a:t>8</a:t>
            </a:fld>
            <a:endParaRPr lang="en-US"/>
          </a:p>
        </p:txBody>
      </p:sp>
    </p:spTree>
    <p:extLst>
      <p:ext uri="{BB962C8B-B14F-4D97-AF65-F5344CB8AC3E}">
        <p14:creationId xmlns:p14="http://schemas.microsoft.com/office/powerpoint/2010/main" val="1775793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4CFF1D-5D19-4763-B054-B8352DE94422}" type="slidenum">
              <a:rPr lang="en-US" smtClean="0"/>
              <a:t>9</a:t>
            </a:fld>
            <a:endParaRPr lang="en-US"/>
          </a:p>
        </p:txBody>
      </p:sp>
    </p:spTree>
    <p:extLst>
      <p:ext uri="{BB962C8B-B14F-4D97-AF65-F5344CB8AC3E}">
        <p14:creationId xmlns:p14="http://schemas.microsoft.com/office/powerpoint/2010/main" val="6381486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B6154-745D-3443-B43F-C68F0147B426}"/>
              </a:ext>
            </a:extLst>
          </p:cNvPr>
          <p:cNvSpPr>
            <a:spLocks noGrp="1"/>
          </p:cNvSpPr>
          <p:nvPr>
            <p:ph type="ctrTitle"/>
          </p:nvPr>
        </p:nvSpPr>
        <p:spPr>
          <a:xfrm>
            <a:off x="698500" y="304801"/>
            <a:ext cx="6273800" cy="2298699"/>
          </a:xfrm>
        </p:spPr>
        <p:txBody>
          <a:bodyPr anchor="b">
            <a:normAutofit/>
          </a:bodyPr>
          <a:lstStyle>
            <a:lvl1pPr algn="l">
              <a:defRPr sz="4400" b="1">
                <a:solidFill>
                  <a:srgbClr val="064961"/>
                </a:solidFill>
              </a:defRPr>
            </a:lvl1pPr>
          </a:lstStyle>
          <a:p>
            <a:r>
              <a:rPr lang="en-US"/>
              <a:t>Click to edit Master title style</a:t>
            </a:r>
          </a:p>
        </p:txBody>
      </p:sp>
      <p:sp>
        <p:nvSpPr>
          <p:cNvPr id="3" name="Subtitle 2">
            <a:extLst>
              <a:ext uri="{FF2B5EF4-FFF2-40B4-BE49-F238E27FC236}">
                <a16:creationId xmlns:a16="http://schemas.microsoft.com/office/drawing/2014/main" id="{3A0D2FE3-F2FA-254F-9ADE-032AD27B65D6}"/>
              </a:ext>
            </a:extLst>
          </p:cNvPr>
          <p:cNvSpPr>
            <a:spLocks noGrp="1"/>
          </p:cNvSpPr>
          <p:nvPr>
            <p:ph type="subTitle" idx="1" hasCustomPrompt="1"/>
          </p:nvPr>
        </p:nvSpPr>
        <p:spPr>
          <a:xfrm>
            <a:off x="698500" y="2603501"/>
            <a:ext cx="6273800" cy="1841500"/>
          </a:xfrm>
          <a:prstGeom prst="rect">
            <a:avLst/>
          </a:prstGeom>
        </p:spPr>
        <p:txBody>
          <a:bodyPr>
            <a:normAutofit/>
          </a:bodyPr>
          <a:lstStyle>
            <a:lvl1pPr marL="0" indent="0" algn="l">
              <a:buNone/>
              <a:defRPr sz="2200">
                <a:solidFill>
                  <a:srgbClr val="22978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l"/>
            <a:r>
              <a:rPr lang="en-US" i="1">
                <a:solidFill>
                  <a:srgbClr val="178AB2"/>
                </a:solidFill>
              </a:rPr>
              <a:t>Presentation Subhead or Description</a:t>
            </a:r>
          </a:p>
          <a:p>
            <a:pPr algn="l"/>
            <a:r>
              <a:rPr lang="en-US">
                <a:solidFill>
                  <a:srgbClr val="064961"/>
                </a:solidFill>
              </a:rPr>
              <a:t>Presenter’s Name, </a:t>
            </a:r>
            <a:br>
              <a:rPr lang="en-US">
                <a:solidFill>
                  <a:srgbClr val="064961"/>
                </a:solidFill>
              </a:rPr>
            </a:br>
            <a:r>
              <a:rPr lang="en-US">
                <a:solidFill>
                  <a:srgbClr val="064961"/>
                </a:solidFill>
              </a:rPr>
              <a:t>Title Goes Here </a:t>
            </a:r>
          </a:p>
        </p:txBody>
      </p:sp>
      <p:sp>
        <p:nvSpPr>
          <p:cNvPr id="4" name="Date Placeholder 3">
            <a:extLst>
              <a:ext uri="{FF2B5EF4-FFF2-40B4-BE49-F238E27FC236}">
                <a16:creationId xmlns:a16="http://schemas.microsoft.com/office/drawing/2014/main" id="{5DB9196E-43F4-8047-B326-DE1C15CE121A}"/>
              </a:ext>
            </a:extLst>
          </p:cNvPr>
          <p:cNvSpPr>
            <a:spLocks noGrp="1"/>
          </p:cNvSpPr>
          <p:nvPr>
            <p:ph type="dt" sz="half" idx="10"/>
          </p:nvPr>
        </p:nvSpPr>
        <p:spPr>
          <a:xfrm>
            <a:off x="7145482" y="6356350"/>
            <a:ext cx="1460500" cy="365125"/>
          </a:xfrm>
        </p:spPr>
        <p:txBody>
          <a:bodyPr/>
          <a:lstStyle/>
          <a:p>
            <a:fld id="{6C921C11-00C0-284F-ACD8-31D64473CC21}" type="datetimeFigureOut">
              <a:rPr lang="en-US" smtClean="0"/>
              <a:t>3/11/2025</a:t>
            </a:fld>
            <a:endParaRPr lang="en-US"/>
          </a:p>
        </p:txBody>
      </p:sp>
      <p:sp>
        <p:nvSpPr>
          <p:cNvPr id="5" name="Footer Placeholder 4">
            <a:extLst>
              <a:ext uri="{FF2B5EF4-FFF2-40B4-BE49-F238E27FC236}">
                <a16:creationId xmlns:a16="http://schemas.microsoft.com/office/drawing/2014/main" id="{E53D1FCD-FEF1-2D42-A7B2-420A61E85589}"/>
              </a:ext>
            </a:extLst>
          </p:cNvPr>
          <p:cNvSpPr>
            <a:spLocks noGrp="1"/>
          </p:cNvSpPr>
          <p:nvPr>
            <p:ph type="ftr" sz="quarter" idx="11"/>
          </p:nvPr>
        </p:nvSpPr>
        <p:spPr>
          <a:xfrm>
            <a:off x="8732982" y="6356350"/>
            <a:ext cx="4114800" cy="365125"/>
          </a:xfrm>
        </p:spPr>
        <p:txBody>
          <a:bodyPr/>
          <a:lstStyle/>
          <a:p>
            <a:endParaRPr lang="en-US"/>
          </a:p>
        </p:txBody>
      </p:sp>
      <p:pic>
        <p:nvPicPr>
          <p:cNvPr id="7" name="Picture 6">
            <a:extLst>
              <a:ext uri="{FF2B5EF4-FFF2-40B4-BE49-F238E27FC236}">
                <a16:creationId xmlns:a16="http://schemas.microsoft.com/office/drawing/2014/main" id="{AFF7FDC2-E66B-0843-B6E2-3E9C59CE2EAB}"/>
              </a:ext>
            </a:extLst>
          </p:cNvPr>
          <p:cNvPicPr>
            <a:picLocks noChangeAspect="1"/>
          </p:cNvPicPr>
          <p:nvPr userDrawn="1"/>
        </p:nvPicPr>
        <p:blipFill>
          <a:blip r:embed="rId2"/>
          <a:stretch>
            <a:fillRect/>
          </a:stretch>
        </p:blipFill>
        <p:spPr>
          <a:xfrm>
            <a:off x="0" y="349101"/>
            <a:ext cx="13023400" cy="6508899"/>
          </a:xfrm>
          <a:prstGeom prst="rect">
            <a:avLst/>
          </a:prstGeom>
        </p:spPr>
      </p:pic>
    </p:spTree>
    <p:extLst>
      <p:ext uri="{BB962C8B-B14F-4D97-AF65-F5344CB8AC3E}">
        <p14:creationId xmlns:p14="http://schemas.microsoft.com/office/powerpoint/2010/main" val="1356894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668DA-D947-AD47-BD6F-D92E35408607}"/>
              </a:ext>
            </a:extLst>
          </p:cNvPr>
          <p:cNvSpPr>
            <a:spLocks noGrp="1"/>
          </p:cNvSpPr>
          <p:nvPr>
            <p:ph type="title"/>
          </p:nvPr>
        </p:nvSpPr>
        <p:spPr>
          <a:xfrm>
            <a:off x="839788" y="457200"/>
            <a:ext cx="3932237" cy="1600200"/>
          </a:xfrm>
        </p:spPr>
        <p:txBody>
          <a:bodyPr anchor="b"/>
          <a:lstStyle>
            <a:lvl1pPr>
              <a:defRPr sz="3200" b="1"/>
            </a:lvl1pPr>
          </a:lstStyle>
          <a:p>
            <a:r>
              <a:rPr lang="en-US"/>
              <a:t>Click to edit Master title style</a:t>
            </a:r>
          </a:p>
        </p:txBody>
      </p:sp>
      <p:sp>
        <p:nvSpPr>
          <p:cNvPr id="3" name="Content Placeholder 2">
            <a:extLst>
              <a:ext uri="{FF2B5EF4-FFF2-40B4-BE49-F238E27FC236}">
                <a16:creationId xmlns:a16="http://schemas.microsoft.com/office/drawing/2014/main" id="{45BEB9B7-900C-7041-BF02-2FCD0EF4B0E8}"/>
              </a:ext>
            </a:extLst>
          </p:cNvPr>
          <p:cNvSpPr>
            <a:spLocks noGrp="1"/>
          </p:cNvSpPr>
          <p:nvPr>
            <p:ph idx="1"/>
          </p:nvPr>
        </p:nvSpPr>
        <p:spPr>
          <a:xfrm>
            <a:off x="5183188" y="987425"/>
            <a:ext cx="6172200" cy="4873625"/>
          </a:xfrm>
          <a:prstGeom prst="rect">
            <a:avLst/>
          </a:prstGeom>
        </p:spPr>
        <p:txBody>
          <a:bodyPr/>
          <a:lstStyle>
            <a:lvl1pPr>
              <a:defRPr sz="2800"/>
            </a:lvl1pPr>
            <a:lvl2pPr>
              <a:defRPr sz="2400"/>
            </a:lvl2pPr>
            <a:lvl3pPr>
              <a:defRPr sz="2000"/>
            </a:lvl3pPr>
            <a:lvl4pPr>
              <a:defRPr sz="18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a:extLst>
              <a:ext uri="{FF2B5EF4-FFF2-40B4-BE49-F238E27FC236}">
                <a16:creationId xmlns:a16="http://schemas.microsoft.com/office/drawing/2014/main" id="{6232D0ED-9D3F-4449-B698-A31457E3C1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solidFill>
                  <a:srgbClr val="E4812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A89071-47E3-814E-B3C0-AEBF61C8912D}"/>
              </a:ext>
            </a:extLst>
          </p:cNvPr>
          <p:cNvSpPr>
            <a:spLocks noGrp="1"/>
          </p:cNvSpPr>
          <p:nvPr>
            <p:ph type="dt" sz="half" idx="10"/>
          </p:nvPr>
        </p:nvSpPr>
        <p:spPr/>
        <p:txBody>
          <a:bodyPr/>
          <a:lstStyle/>
          <a:p>
            <a:fld id="{6C921C11-00C0-284F-ACD8-31D64473CC21}" type="datetimeFigureOut">
              <a:rPr lang="en-US" smtClean="0"/>
              <a:t>3/11/2025</a:t>
            </a:fld>
            <a:endParaRPr lang="en-US"/>
          </a:p>
        </p:txBody>
      </p:sp>
      <p:sp>
        <p:nvSpPr>
          <p:cNvPr id="6" name="Footer Placeholder 5">
            <a:extLst>
              <a:ext uri="{FF2B5EF4-FFF2-40B4-BE49-F238E27FC236}">
                <a16:creationId xmlns:a16="http://schemas.microsoft.com/office/drawing/2014/main" id="{7F1F84A0-9AE6-EA41-A83C-15C0850048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DE78BD-01AB-D542-B38A-881C5F0A17E7}"/>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1930740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8D3CD-1AA8-F345-B5E6-E0D6557E5F61}"/>
              </a:ext>
            </a:extLst>
          </p:cNvPr>
          <p:cNvSpPr>
            <a:spLocks noGrp="1"/>
          </p:cNvSpPr>
          <p:nvPr>
            <p:ph type="title"/>
          </p:nvPr>
        </p:nvSpPr>
        <p:spPr>
          <a:xfrm>
            <a:off x="839788" y="457200"/>
            <a:ext cx="3932237" cy="1600200"/>
          </a:xfrm>
        </p:spPr>
        <p:txBody>
          <a:bodyPr anchor="b"/>
          <a:lstStyle>
            <a:lvl1pPr>
              <a:defRPr sz="3200" b="1"/>
            </a:lvl1pPr>
          </a:lstStyle>
          <a:p>
            <a:r>
              <a:rPr lang="en-US"/>
              <a:t>Click to edit Master title style</a:t>
            </a:r>
          </a:p>
        </p:txBody>
      </p:sp>
      <p:sp>
        <p:nvSpPr>
          <p:cNvPr id="3" name="Picture Placeholder 2">
            <a:extLst>
              <a:ext uri="{FF2B5EF4-FFF2-40B4-BE49-F238E27FC236}">
                <a16:creationId xmlns:a16="http://schemas.microsoft.com/office/drawing/2014/main" id="{90AAC9C2-95B5-DF49-9A5D-1BBC6B233B1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A28332C-A386-EB44-84A7-27AEDA1E0DB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solidFill>
                  <a:srgbClr val="E4812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CCEA2B-F300-A74D-B9C1-345BA5288138}"/>
              </a:ext>
            </a:extLst>
          </p:cNvPr>
          <p:cNvSpPr>
            <a:spLocks noGrp="1"/>
          </p:cNvSpPr>
          <p:nvPr>
            <p:ph type="dt" sz="half" idx="10"/>
          </p:nvPr>
        </p:nvSpPr>
        <p:spPr/>
        <p:txBody>
          <a:bodyPr/>
          <a:lstStyle/>
          <a:p>
            <a:fld id="{6C921C11-00C0-284F-ACD8-31D64473CC21}" type="datetimeFigureOut">
              <a:rPr lang="en-US" smtClean="0"/>
              <a:t>3/11/2025</a:t>
            </a:fld>
            <a:endParaRPr lang="en-US"/>
          </a:p>
        </p:txBody>
      </p:sp>
      <p:sp>
        <p:nvSpPr>
          <p:cNvPr id="6" name="Footer Placeholder 5">
            <a:extLst>
              <a:ext uri="{FF2B5EF4-FFF2-40B4-BE49-F238E27FC236}">
                <a16:creationId xmlns:a16="http://schemas.microsoft.com/office/drawing/2014/main" id="{27E760A6-5601-1346-8DCA-791B691FD9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1FCA09-C410-614A-BD36-B69EB772FBD1}"/>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9801304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72"/>
        <p:cNvGrpSpPr/>
        <p:nvPr/>
      </p:nvGrpSpPr>
      <p:grpSpPr>
        <a:xfrm>
          <a:off x="0" y="0"/>
          <a:ext cx="0" cy="0"/>
          <a:chOff x="0" y="0"/>
          <a:chExt cx="0" cy="0"/>
        </a:xfrm>
      </p:grpSpPr>
      <p:sp>
        <p:nvSpPr>
          <p:cNvPr id="73" name="Google Shape;73;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B1252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52"/>
          <p:cNvSpPr txBox="1">
            <a:spLocks noGrp="1"/>
          </p:cNvSpPr>
          <p:nvPr>
            <p:ph type="dt" idx="10"/>
          </p:nvPr>
        </p:nvSpPr>
        <p:spPr>
          <a:xfrm>
            <a:off x="838200" y="6356350"/>
            <a:ext cx="14605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52"/>
          <p:cNvSpPr txBox="1">
            <a:spLocks noGrp="1"/>
          </p:cNvSpPr>
          <p:nvPr>
            <p:ph type="ftr" idx="11"/>
          </p:nvPr>
        </p:nvSpPr>
        <p:spPr>
          <a:xfrm>
            <a:off x="2425700" y="6356350"/>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52"/>
          <p:cNvSpPr txBox="1">
            <a:spLocks noGrp="1"/>
          </p:cNvSpPr>
          <p:nvPr>
            <p:ph type="sldNum" idx="12"/>
          </p:nvPr>
        </p:nvSpPr>
        <p:spPr>
          <a:xfrm>
            <a:off x="6718300" y="6356350"/>
            <a:ext cx="457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77" name="Google Shape;77;p52" descr="Background pattern&#10;&#10;Description automatically generated"/>
          <p:cNvPicPr preferRelativeResize="0"/>
          <p:nvPr/>
        </p:nvPicPr>
        <p:blipFill rotWithShape="1">
          <a:blip r:embed="rId2">
            <a:alphaModFix/>
          </a:blip>
          <a:srcRect/>
          <a:stretch/>
        </p:blipFill>
        <p:spPr>
          <a:xfrm>
            <a:off x="0" y="26230"/>
            <a:ext cx="12192000" cy="6805539"/>
          </a:xfrm>
          <a:prstGeom prst="rect">
            <a:avLst/>
          </a:prstGeom>
          <a:noFill/>
          <a:ln>
            <a:noFill/>
          </a:ln>
        </p:spPr>
      </p:pic>
    </p:spTree>
    <p:extLst>
      <p:ext uri="{BB962C8B-B14F-4D97-AF65-F5344CB8AC3E}">
        <p14:creationId xmlns:p14="http://schemas.microsoft.com/office/powerpoint/2010/main" val="21033176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3C87080-19E0-D24F-BEBF-F183FFBFB2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36814"/>
            <a:ext cx="12447725" cy="6221186"/>
          </a:xfrm>
          <a:prstGeom prst="rect">
            <a:avLst/>
          </a:prstGeom>
        </p:spPr>
      </p:pic>
      <p:sp>
        <p:nvSpPr>
          <p:cNvPr id="2" name="Title 1">
            <a:extLst>
              <a:ext uri="{FF2B5EF4-FFF2-40B4-BE49-F238E27FC236}">
                <a16:creationId xmlns:a16="http://schemas.microsoft.com/office/drawing/2014/main" id="{E48B6154-745D-3443-B43F-C68F0147B426}"/>
              </a:ext>
            </a:extLst>
          </p:cNvPr>
          <p:cNvSpPr>
            <a:spLocks noGrp="1"/>
          </p:cNvSpPr>
          <p:nvPr>
            <p:ph type="ctrTitle"/>
          </p:nvPr>
        </p:nvSpPr>
        <p:spPr>
          <a:xfrm>
            <a:off x="698500" y="304801"/>
            <a:ext cx="6273800" cy="2298699"/>
          </a:xfrm>
        </p:spPr>
        <p:txBody>
          <a:bodyPr anchor="b">
            <a:normAutofit/>
          </a:bodyPr>
          <a:lstStyle>
            <a:lvl1pPr algn="l">
              <a:defRPr sz="4400" b="1">
                <a:solidFill>
                  <a:srgbClr val="064961"/>
                </a:solidFill>
              </a:defRPr>
            </a:lvl1pPr>
          </a:lstStyle>
          <a:p>
            <a:r>
              <a:rPr lang="en-US"/>
              <a:t>Click to edit Master title style</a:t>
            </a:r>
          </a:p>
        </p:txBody>
      </p:sp>
      <p:sp>
        <p:nvSpPr>
          <p:cNvPr id="3" name="Subtitle 2">
            <a:extLst>
              <a:ext uri="{FF2B5EF4-FFF2-40B4-BE49-F238E27FC236}">
                <a16:creationId xmlns:a16="http://schemas.microsoft.com/office/drawing/2014/main" id="{3A0D2FE3-F2FA-254F-9ADE-032AD27B65D6}"/>
              </a:ext>
            </a:extLst>
          </p:cNvPr>
          <p:cNvSpPr>
            <a:spLocks noGrp="1"/>
          </p:cNvSpPr>
          <p:nvPr>
            <p:ph type="subTitle" idx="1" hasCustomPrompt="1"/>
          </p:nvPr>
        </p:nvSpPr>
        <p:spPr>
          <a:xfrm>
            <a:off x="698500" y="2603501"/>
            <a:ext cx="6273800" cy="1841500"/>
          </a:xfrm>
          <a:prstGeom prst="rect">
            <a:avLst/>
          </a:prstGeom>
        </p:spPr>
        <p:txBody>
          <a:bodyPr>
            <a:normAutofit/>
          </a:bodyPr>
          <a:lstStyle>
            <a:lvl1pPr marL="0" indent="0" algn="l">
              <a:buNone/>
              <a:defRPr sz="2200">
                <a:solidFill>
                  <a:srgbClr val="22978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l"/>
            <a:r>
              <a:rPr lang="en-US" i="1">
                <a:solidFill>
                  <a:srgbClr val="178AB2"/>
                </a:solidFill>
              </a:rPr>
              <a:t>Presentation Subhead or Description</a:t>
            </a:r>
          </a:p>
          <a:p>
            <a:pPr algn="l"/>
            <a:r>
              <a:rPr lang="en-US">
                <a:solidFill>
                  <a:srgbClr val="064961"/>
                </a:solidFill>
              </a:rPr>
              <a:t>Presenter’s Name, </a:t>
            </a:r>
            <a:br>
              <a:rPr lang="en-US">
                <a:solidFill>
                  <a:srgbClr val="064961"/>
                </a:solidFill>
              </a:rPr>
            </a:br>
            <a:r>
              <a:rPr lang="en-US">
                <a:solidFill>
                  <a:srgbClr val="064961"/>
                </a:solidFill>
              </a:rPr>
              <a:t>Title Goes Here </a:t>
            </a:r>
          </a:p>
        </p:txBody>
      </p:sp>
      <p:sp>
        <p:nvSpPr>
          <p:cNvPr id="4" name="Date Placeholder 3">
            <a:extLst>
              <a:ext uri="{FF2B5EF4-FFF2-40B4-BE49-F238E27FC236}">
                <a16:creationId xmlns:a16="http://schemas.microsoft.com/office/drawing/2014/main" id="{5DB9196E-43F4-8047-B326-DE1C15CE121A}"/>
              </a:ext>
            </a:extLst>
          </p:cNvPr>
          <p:cNvSpPr>
            <a:spLocks noGrp="1"/>
          </p:cNvSpPr>
          <p:nvPr>
            <p:ph type="dt" sz="half" idx="10"/>
          </p:nvPr>
        </p:nvSpPr>
        <p:spPr/>
        <p:txBody>
          <a:bodyPr/>
          <a:lstStyle/>
          <a:p>
            <a:fld id="{6C921C11-00C0-284F-ACD8-31D64473CC21}" type="datetimeFigureOut">
              <a:rPr lang="en-US" smtClean="0"/>
              <a:t>3/11/2025</a:t>
            </a:fld>
            <a:endParaRPr lang="en-US"/>
          </a:p>
        </p:txBody>
      </p:sp>
      <p:sp>
        <p:nvSpPr>
          <p:cNvPr id="5" name="Footer Placeholder 4">
            <a:extLst>
              <a:ext uri="{FF2B5EF4-FFF2-40B4-BE49-F238E27FC236}">
                <a16:creationId xmlns:a16="http://schemas.microsoft.com/office/drawing/2014/main" id="{E53D1FCD-FEF1-2D42-A7B2-420A61E855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94CC10-9026-2A4A-990F-69D717751367}"/>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3992265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B6154-745D-3443-B43F-C68F0147B426}"/>
              </a:ext>
            </a:extLst>
          </p:cNvPr>
          <p:cNvSpPr>
            <a:spLocks noGrp="1"/>
          </p:cNvSpPr>
          <p:nvPr>
            <p:ph type="ctrTitle"/>
          </p:nvPr>
        </p:nvSpPr>
        <p:spPr>
          <a:xfrm>
            <a:off x="698500" y="304801"/>
            <a:ext cx="6273800" cy="2298699"/>
          </a:xfrm>
        </p:spPr>
        <p:txBody>
          <a:bodyPr anchor="b">
            <a:normAutofit/>
          </a:bodyPr>
          <a:lstStyle>
            <a:lvl1pPr algn="l">
              <a:defRPr sz="4400" b="1">
                <a:solidFill>
                  <a:srgbClr val="064961"/>
                </a:solidFill>
              </a:defRPr>
            </a:lvl1pPr>
          </a:lstStyle>
          <a:p>
            <a:r>
              <a:rPr lang="en-US"/>
              <a:t>Click to edit Master title style</a:t>
            </a:r>
          </a:p>
        </p:txBody>
      </p:sp>
      <p:sp>
        <p:nvSpPr>
          <p:cNvPr id="3" name="Subtitle 2">
            <a:extLst>
              <a:ext uri="{FF2B5EF4-FFF2-40B4-BE49-F238E27FC236}">
                <a16:creationId xmlns:a16="http://schemas.microsoft.com/office/drawing/2014/main" id="{3A0D2FE3-F2FA-254F-9ADE-032AD27B65D6}"/>
              </a:ext>
            </a:extLst>
          </p:cNvPr>
          <p:cNvSpPr>
            <a:spLocks noGrp="1"/>
          </p:cNvSpPr>
          <p:nvPr>
            <p:ph type="subTitle" idx="1" hasCustomPrompt="1"/>
          </p:nvPr>
        </p:nvSpPr>
        <p:spPr>
          <a:xfrm>
            <a:off x="698500" y="2603501"/>
            <a:ext cx="6273800" cy="1841500"/>
          </a:xfrm>
          <a:prstGeom prst="rect">
            <a:avLst/>
          </a:prstGeom>
        </p:spPr>
        <p:txBody>
          <a:bodyPr>
            <a:normAutofit/>
          </a:bodyPr>
          <a:lstStyle>
            <a:lvl1pPr marL="0" indent="0" algn="l">
              <a:buNone/>
              <a:defRPr sz="2200">
                <a:solidFill>
                  <a:srgbClr val="22978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l"/>
            <a:r>
              <a:rPr lang="en-US" i="1">
                <a:solidFill>
                  <a:srgbClr val="178AB2"/>
                </a:solidFill>
              </a:rPr>
              <a:t>Presentation Subhead or Description</a:t>
            </a:r>
          </a:p>
          <a:p>
            <a:pPr algn="l"/>
            <a:r>
              <a:rPr lang="en-US">
                <a:solidFill>
                  <a:srgbClr val="064961"/>
                </a:solidFill>
              </a:rPr>
              <a:t>Presenter’s Name, </a:t>
            </a:r>
            <a:br>
              <a:rPr lang="en-US">
                <a:solidFill>
                  <a:srgbClr val="064961"/>
                </a:solidFill>
              </a:rPr>
            </a:br>
            <a:r>
              <a:rPr lang="en-US">
                <a:solidFill>
                  <a:srgbClr val="064961"/>
                </a:solidFill>
              </a:rPr>
              <a:t>Title Goes Here </a:t>
            </a:r>
          </a:p>
        </p:txBody>
      </p:sp>
      <p:sp>
        <p:nvSpPr>
          <p:cNvPr id="4" name="Date Placeholder 3">
            <a:extLst>
              <a:ext uri="{FF2B5EF4-FFF2-40B4-BE49-F238E27FC236}">
                <a16:creationId xmlns:a16="http://schemas.microsoft.com/office/drawing/2014/main" id="{5DB9196E-43F4-8047-B326-DE1C15CE121A}"/>
              </a:ext>
            </a:extLst>
          </p:cNvPr>
          <p:cNvSpPr>
            <a:spLocks noGrp="1"/>
          </p:cNvSpPr>
          <p:nvPr>
            <p:ph type="dt" sz="half" idx="10"/>
          </p:nvPr>
        </p:nvSpPr>
        <p:spPr/>
        <p:txBody>
          <a:bodyPr/>
          <a:lstStyle/>
          <a:p>
            <a:fld id="{6C921C11-00C0-284F-ACD8-31D64473CC21}" type="datetimeFigureOut">
              <a:rPr lang="en-US" smtClean="0"/>
              <a:t>3/11/2025</a:t>
            </a:fld>
            <a:endParaRPr lang="en-US"/>
          </a:p>
        </p:txBody>
      </p:sp>
      <p:sp>
        <p:nvSpPr>
          <p:cNvPr id="5" name="Footer Placeholder 4">
            <a:extLst>
              <a:ext uri="{FF2B5EF4-FFF2-40B4-BE49-F238E27FC236}">
                <a16:creationId xmlns:a16="http://schemas.microsoft.com/office/drawing/2014/main" id="{E53D1FCD-FEF1-2D42-A7B2-420A61E855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94CC10-9026-2A4A-990F-69D717751367}"/>
              </a:ext>
            </a:extLst>
          </p:cNvPr>
          <p:cNvSpPr>
            <a:spLocks noGrp="1"/>
          </p:cNvSpPr>
          <p:nvPr>
            <p:ph type="sldNum" sz="quarter" idx="12"/>
          </p:nvPr>
        </p:nvSpPr>
        <p:spPr/>
        <p:txBody>
          <a:bodyPr/>
          <a:lstStyle/>
          <a:p>
            <a:fld id="{6070CD8A-B08E-024A-ABDE-9439F4030BF1}" type="slidenum">
              <a:rPr lang="en-US" smtClean="0"/>
              <a:t>‹#›</a:t>
            </a:fld>
            <a:endParaRPr lang="en-US"/>
          </a:p>
        </p:txBody>
      </p:sp>
      <p:pic>
        <p:nvPicPr>
          <p:cNvPr id="9" name="Picture 8">
            <a:extLst>
              <a:ext uri="{FF2B5EF4-FFF2-40B4-BE49-F238E27FC236}">
                <a16:creationId xmlns:a16="http://schemas.microsoft.com/office/drawing/2014/main" id="{BBC76334-885E-374E-849F-1F0830B7354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442372" cy="6857999"/>
          </a:xfrm>
          <a:prstGeom prst="rect">
            <a:avLst/>
          </a:prstGeom>
        </p:spPr>
      </p:pic>
    </p:spTree>
    <p:extLst>
      <p:ext uri="{BB962C8B-B14F-4D97-AF65-F5344CB8AC3E}">
        <p14:creationId xmlns:p14="http://schemas.microsoft.com/office/powerpoint/2010/main" val="1029953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8E7DE-B839-F54D-8197-3A6FAED70608}"/>
              </a:ext>
            </a:extLst>
          </p:cNvPr>
          <p:cNvSpPr>
            <a:spLocks noGrp="1"/>
          </p:cNvSpPr>
          <p:nvPr>
            <p:ph type="title"/>
          </p:nvPr>
        </p:nvSpPr>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EC11DC69-34CB-9843-B6C0-FD5F123117D6}"/>
              </a:ext>
            </a:extLst>
          </p:cNvPr>
          <p:cNvSpPr>
            <a:spLocks noGrp="1"/>
          </p:cNvSpPr>
          <p:nvPr>
            <p:ph idx="1"/>
          </p:nvPr>
        </p:nvSpPr>
        <p:spPr>
          <a:xfrm>
            <a:off x="838200" y="1825625"/>
            <a:ext cx="10515600" cy="4351338"/>
          </a:xfrm>
          <a:prstGeom prst="rect">
            <a:avLst/>
          </a:prstGeom>
        </p:spPr>
        <p:txBody>
          <a:bodyPr/>
          <a:lstStyle>
            <a:lvl1pPr>
              <a:buClr>
                <a:srgbClr val="E48126"/>
              </a:buClr>
              <a:defRPr sz="2400">
                <a:solidFill>
                  <a:srgbClr val="229787"/>
                </a:solidFill>
              </a:defRPr>
            </a:lvl1pPr>
            <a:lvl2pPr marL="685800" indent="-228600">
              <a:buClr>
                <a:srgbClr val="4FC2C0"/>
              </a:buClr>
              <a:buSzPct val="50000"/>
              <a:buFont typeface=".Lucida Grande UI Regular"/>
              <a:buChar char="◆"/>
              <a:defRPr sz="2000">
                <a:solidFill>
                  <a:srgbClr val="064961"/>
                </a:solidFill>
              </a:defRPr>
            </a:lvl2pPr>
            <a:lvl3pPr>
              <a:buClr>
                <a:srgbClr val="B12524"/>
              </a:buClr>
              <a:defRPr sz="1800"/>
            </a:lvl3pPr>
            <a:lvl4pPr marL="1600200" indent="-228600">
              <a:buClr>
                <a:srgbClr val="4FC2C0"/>
              </a:buClr>
              <a:buFont typeface="System Font Regular"/>
              <a:buChar char="⁃"/>
              <a:defRPr sz="16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824627E4-8C60-8D45-8ECF-59A2D21E3DDE}"/>
              </a:ext>
            </a:extLst>
          </p:cNvPr>
          <p:cNvSpPr>
            <a:spLocks noGrp="1"/>
          </p:cNvSpPr>
          <p:nvPr>
            <p:ph type="dt" sz="half" idx="10"/>
          </p:nvPr>
        </p:nvSpPr>
        <p:spPr/>
        <p:txBody>
          <a:bodyPr/>
          <a:lstStyle/>
          <a:p>
            <a:fld id="{6C921C11-00C0-284F-ACD8-31D64473CC21}" type="datetimeFigureOut">
              <a:rPr lang="en-US" smtClean="0"/>
              <a:t>3/11/2025</a:t>
            </a:fld>
            <a:endParaRPr lang="en-US"/>
          </a:p>
        </p:txBody>
      </p:sp>
      <p:sp>
        <p:nvSpPr>
          <p:cNvPr id="5" name="Footer Placeholder 4">
            <a:extLst>
              <a:ext uri="{FF2B5EF4-FFF2-40B4-BE49-F238E27FC236}">
                <a16:creationId xmlns:a16="http://schemas.microsoft.com/office/drawing/2014/main" id="{C05D21FF-FE13-F94A-9F4F-9CE5D7B7E3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EAAF41-0EC7-784D-99CF-8B9EBFDD3601}"/>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604863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CE7DB-D7D4-CB43-8A61-F33DD2791A47}"/>
              </a:ext>
            </a:extLst>
          </p:cNvPr>
          <p:cNvSpPr>
            <a:spLocks noGrp="1"/>
          </p:cNvSpPr>
          <p:nvPr>
            <p:ph type="title" hasCustomPrompt="1"/>
          </p:nvPr>
        </p:nvSpPr>
        <p:spPr>
          <a:xfrm>
            <a:off x="831850" y="1709739"/>
            <a:ext cx="10515600" cy="1719261"/>
          </a:xfrm>
        </p:spPr>
        <p:txBody>
          <a:bodyPr anchor="b"/>
          <a:lstStyle>
            <a:lvl1pPr>
              <a:defRPr sz="6000">
                <a:solidFill>
                  <a:srgbClr val="064961"/>
                </a:solidFill>
              </a:defRPr>
            </a:lvl1pPr>
          </a:lstStyle>
          <a:p>
            <a:r>
              <a:rPr lang="en-US"/>
              <a:t>Section divider slide</a:t>
            </a:r>
            <a:br>
              <a:rPr lang="en-US"/>
            </a:br>
            <a:r>
              <a:rPr lang="en-US"/>
              <a:t>Click to edit Master title style</a:t>
            </a:r>
          </a:p>
        </p:txBody>
      </p:sp>
      <p:sp>
        <p:nvSpPr>
          <p:cNvPr id="3" name="Text Placeholder 2">
            <a:extLst>
              <a:ext uri="{FF2B5EF4-FFF2-40B4-BE49-F238E27FC236}">
                <a16:creationId xmlns:a16="http://schemas.microsoft.com/office/drawing/2014/main" id="{2D044536-D7B2-724B-AB1D-DF33A5B8A0EB}"/>
              </a:ext>
            </a:extLst>
          </p:cNvPr>
          <p:cNvSpPr>
            <a:spLocks noGrp="1"/>
          </p:cNvSpPr>
          <p:nvPr>
            <p:ph type="body" idx="1"/>
          </p:nvPr>
        </p:nvSpPr>
        <p:spPr>
          <a:xfrm>
            <a:off x="831850" y="3644901"/>
            <a:ext cx="10515600" cy="2444750"/>
          </a:xfrm>
          <a:prstGeom prst="rect">
            <a:avLst/>
          </a:prstGeom>
        </p:spPr>
        <p:txBody>
          <a:bodyPr/>
          <a:lstStyle>
            <a:lvl1pPr marL="0" indent="0">
              <a:buNone/>
              <a:defRPr sz="2400">
                <a:solidFill>
                  <a:srgbClr val="22978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D5B40F-11D1-D94E-8727-DD340A1AD76E}"/>
              </a:ext>
            </a:extLst>
          </p:cNvPr>
          <p:cNvSpPr>
            <a:spLocks noGrp="1"/>
          </p:cNvSpPr>
          <p:nvPr>
            <p:ph type="dt" sz="half" idx="10"/>
          </p:nvPr>
        </p:nvSpPr>
        <p:spPr/>
        <p:txBody>
          <a:bodyPr/>
          <a:lstStyle/>
          <a:p>
            <a:fld id="{6C921C11-00C0-284F-ACD8-31D64473CC21}" type="datetimeFigureOut">
              <a:rPr lang="en-US" smtClean="0"/>
              <a:t>3/11/2025</a:t>
            </a:fld>
            <a:endParaRPr lang="en-US"/>
          </a:p>
        </p:txBody>
      </p:sp>
      <p:sp>
        <p:nvSpPr>
          <p:cNvPr id="5" name="Footer Placeholder 4">
            <a:extLst>
              <a:ext uri="{FF2B5EF4-FFF2-40B4-BE49-F238E27FC236}">
                <a16:creationId xmlns:a16="http://schemas.microsoft.com/office/drawing/2014/main" id="{CD12456B-2592-E846-940F-C09E5B7578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ECDA2C-52D4-754F-8C63-D29E6A71AE4E}"/>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3740987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2C9B2-8194-DE48-A28D-4A15B6141B7C}"/>
              </a:ext>
            </a:extLst>
          </p:cNvPr>
          <p:cNvSpPr>
            <a:spLocks noGrp="1"/>
          </p:cNvSpPr>
          <p:nvPr>
            <p:ph type="title"/>
          </p:nvPr>
        </p:nvSpPr>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234BE0F4-9CF6-8145-9487-AE7552EB48F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ECB9C7-52BC-FE49-B32B-6544B329A95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914A21-D4D2-E64D-804A-9DBBA131EBBB}"/>
              </a:ext>
            </a:extLst>
          </p:cNvPr>
          <p:cNvSpPr>
            <a:spLocks noGrp="1"/>
          </p:cNvSpPr>
          <p:nvPr>
            <p:ph type="dt" sz="half" idx="10"/>
          </p:nvPr>
        </p:nvSpPr>
        <p:spPr/>
        <p:txBody>
          <a:bodyPr/>
          <a:lstStyle/>
          <a:p>
            <a:fld id="{6C921C11-00C0-284F-ACD8-31D64473CC21}" type="datetimeFigureOut">
              <a:rPr lang="en-US" smtClean="0"/>
              <a:t>3/11/2025</a:t>
            </a:fld>
            <a:endParaRPr lang="en-US"/>
          </a:p>
        </p:txBody>
      </p:sp>
      <p:sp>
        <p:nvSpPr>
          <p:cNvPr id="6" name="Footer Placeholder 5">
            <a:extLst>
              <a:ext uri="{FF2B5EF4-FFF2-40B4-BE49-F238E27FC236}">
                <a16:creationId xmlns:a16="http://schemas.microsoft.com/office/drawing/2014/main" id="{4E5A2107-47FC-414E-8D81-CBAED2B9A5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816E8D-0B54-3844-A38E-0BEFF8206038}"/>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2958392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EFC4A-1DA0-1C42-814C-71C77F41302F}"/>
              </a:ext>
            </a:extLst>
          </p:cNvPr>
          <p:cNvSpPr>
            <a:spLocks noGrp="1"/>
          </p:cNvSpPr>
          <p:nvPr>
            <p:ph type="title"/>
          </p:nvPr>
        </p:nvSpPr>
        <p:spPr>
          <a:xfrm>
            <a:off x="839788" y="365125"/>
            <a:ext cx="10515600" cy="1325563"/>
          </a:xfrm>
        </p:spPr>
        <p:txBody>
          <a:bodyPr/>
          <a:lstStyle>
            <a:lvl1pPr>
              <a:defRPr b="1"/>
            </a:lvl1pPr>
          </a:lstStyle>
          <a:p>
            <a:r>
              <a:rPr lang="en-US"/>
              <a:t>Click to edit Master title style</a:t>
            </a:r>
          </a:p>
        </p:txBody>
      </p:sp>
      <p:sp>
        <p:nvSpPr>
          <p:cNvPr id="3" name="Text Placeholder 2">
            <a:extLst>
              <a:ext uri="{FF2B5EF4-FFF2-40B4-BE49-F238E27FC236}">
                <a16:creationId xmlns:a16="http://schemas.microsoft.com/office/drawing/2014/main" id="{925952BC-71FF-BB48-B94E-3816665F58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solidFill>
                  <a:srgbClr val="E4812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0FD3AA-6D0F-5D41-AE8B-D01D29EF44F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820230-2A88-754C-BB34-9502A4C73E7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rgbClr val="E4812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F14102-3683-E243-AC8E-4EF4BC57678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6F0A85-05DB-1E46-A4EF-4B130D0233EA}"/>
              </a:ext>
            </a:extLst>
          </p:cNvPr>
          <p:cNvSpPr>
            <a:spLocks noGrp="1"/>
          </p:cNvSpPr>
          <p:nvPr>
            <p:ph type="dt" sz="half" idx="10"/>
          </p:nvPr>
        </p:nvSpPr>
        <p:spPr/>
        <p:txBody>
          <a:bodyPr/>
          <a:lstStyle/>
          <a:p>
            <a:fld id="{6C921C11-00C0-284F-ACD8-31D64473CC21}" type="datetimeFigureOut">
              <a:rPr lang="en-US" smtClean="0"/>
              <a:t>3/11/2025</a:t>
            </a:fld>
            <a:endParaRPr lang="en-US"/>
          </a:p>
        </p:txBody>
      </p:sp>
      <p:sp>
        <p:nvSpPr>
          <p:cNvPr id="8" name="Footer Placeholder 7">
            <a:extLst>
              <a:ext uri="{FF2B5EF4-FFF2-40B4-BE49-F238E27FC236}">
                <a16:creationId xmlns:a16="http://schemas.microsoft.com/office/drawing/2014/main" id="{DF30AFEB-A46B-5E49-AFFD-19C495A5FE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5C6632-549C-404F-9221-9D6C570686D8}"/>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2929836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27741-438B-A94D-BF99-92070A94651D}"/>
              </a:ext>
            </a:extLst>
          </p:cNvPr>
          <p:cNvSpPr>
            <a:spLocks noGrp="1"/>
          </p:cNvSpPr>
          <p:nvPr>
            <p:ph type="title"/>
          </p:nvPr>
        </p:nvSpPr>
        <p:spPr/>
        <p:txBody>
          <a:bodyPr/>
          <a:lstStyle>
            <a:lvl1pPr>
              <a:defRPr b="1"/>
            </a:lvl1pPr>
          </a:lstStyle>
          <a:p>
            <a:r>
              <a:rPr lang="en-US"/>
              <a:t>Click to edit Master title style</a:t>
            </a:r>
          </a:p>
        </p:txBody>
      </p:sp>
      <p:sp>
        <p:nvSpPr>
          <p:cNvPr id="3" name="Date Placeholder 2">
            <a:extLst>
              <a:ext uri="{FF2B5EF4-FFF2-40B4-BE49-F238E27FC236}">
                <a16:creationId xmlns:a16="http://schemas.microsoft.com/office/drawing/2014/main" id="{939CD82A-C2A2-1145-89AD-D93E883A8AE0}"/>
              </a:ext>
            </a:extLst>
          </p:cNvPr>
          <p:cNvSpPr>
            <a:spLocks noGrp="1"/>
          </p:cNvSpPr>
          <p:nvPr>
            <p:ph type="dt" sz="half" idx="10"/>
          </p:nvPr>
        </p:nvSpPr>
        <p:spPr/>
        <p:txBody>
          <a:bodyPr/>
          <a:lstStyle/>
          <a:p>
            <a:fld id="{6C921C11-00C0-284F-ACD8-31D64473CC21}" type="datetimeFigureOut">
              <a:rPr lang="en-US" smtClean="0"/>
              <a:t>3/11/2025</a:t>
            </a:fld>
            <a:endParaRPr lang="en-US"/>
          </a:p>
        </p:txBody>
      </p:sp>
      <p:sp>
        <p:nvSpPr>
          <p:cNvPr id="4" name="Footer Placeholder 3">
            <a:extLst>
              <a:ext uri="{FF2B5EF4-FFF2-40B4-BE49-F238E27FC236}">
                <a16:creationId xmlns:a16="http://schemas.microsoft.com/office/drawing/2014/main" id="{F639CCEF-8617-5C45-9C7B-808032471A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8FF174-5EDE-A24A-AB7D-DFE1E0925FBF}"/>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776221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A27E5D-7CAD-9643-A3F5-B7157CBFB516}"/>
              </a:ext>
            </a:extLst>
          </p:cNvPr>
          <p:cNvSpPr>
            <a:spLocks noGrp="1"/>
          </p:cNvSpPr>
          <p:nvPr>
            <p:ph type="dt" sz="half" idx="10"/>
          </p:nvPr>
        </p:nvSpPr>
        <p:spPr/>
        <p:txBody>
          <a:bodyPr/>
          <a:lstStyle/>
          <a:p>
            <a:fld id="{6C921C11-00C0-284F-ACD8-31D64473CC21}" type="datetimeFigureOut">
              <a:rPr lang="en-US" smtClean="0"/>
              <a:t>3/11/2025</a:t>
            </a:fld>
            <a:endParaRPr lang="en-US"/>
          </a:p>
        </p:txBody>
      </p:sp>
      <p:sp>
        <p:nvSpPr>
          <p:cNvPr id="3" name="Footer Placeholder 2">
            <a:extLst>
              <a:ext uri="{FF2B5EF4-FFF2-40B4-BE49-F238E27FC236}">
                <a16:creationId xmlns:a16="http://schemas.microsoft.com/office/drawing/2014/main" id="{5DAD4F4C-E5DD-EC4B-8494-A200FE5B57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FE0874-9265-D049-8F24-8518A06C8EF2}"/>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1998814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6B74C32A-58A4-894F-AD36-DA6C76C1A52C}"/>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0" y="0"/>
            <a:ext cx="12310534" cy="6867086"/>
          </a:xfrm>
          <a:prstGeom prst="rect">
            <a:avLst/>
          </a:prstGeom>
        </p:spPr>
      </p:pic>
      <p:sp>
        <p:nvSpPr>
          <p:cNvPr id="2" name="Title Placeholder 1">
            <a:extLst>
              <a:ext uri="{FF2B5EF4-FFF2-40B4-BE49-F238E27FC236}">
                <a16:creationId xmlns:a16="http://schemas.microsoft.com/office/drawing/2014/main" id="{847EF15B-CD00-B844-A2D3-7101B9CAA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D83799-8B82-E940-A966-75FBADF36D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E4782BD6-1FC8-4F48-86FF-E07EA463F7E3}"/>
              </a:ext>
            </a:extLst>
          </p:cNvPr>
          <p:cNvSpPr>
            <a:spLocks noGrp="1"/>
          </p:cNvSpPr>
          <p:nvPr>
            <p:ph type="dt" sz="half" idx="2"/>
          </p:nvPr>
        </p:nvSpPr>
        <p:spPr>
          <a:xfrm>
            <a:off x="838200" y="6356350"/>
            <a:ext cx="1460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921C11-00C0-284F-ACD8-31D64473CC21}" type="datetimeFigureOut">
              <a:rPr lang="en-US" smtClean="0"/>
              <a:t>3/11/2025</a:t>
            </a:fld>
            <a:endParaRPr lang="en-US"/>
          </a:p>
        </p:txBody>
      </p:sp>
      <p:sp>
        <p:nvSpPr>
          <p:cNvPr id="5" name="Footer Placeholder 4">
            <a:extLst>
              <a:ext uri="{FF2B5EF4-FFF2-40B4-BE49-F238E27FC236}">
                <a16:creationId xmlns:a16="http://schemas.microsoft.com/office/drawing/2014/main" id="{AB6D6860-08B2-994B-B23D-7A81986E9B84}"/>
              </a:ext>
            </a:extLst>
          </p:cNvPr>
          <p:cNvSpPr>
            <a:spLocks noGrp="1"/>
          </p:cNvSpPr>
          <p:nvPr>
            <p:ph type="ftr" sz="quarter" idx="3"/>
          </p:nvPr>
        </p:nvSpPr>
        <p:spPr>
          <a:xfrm>
            <a:off x="2425700"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55AA69E-F6E7-0B47-A0F1-BA1D8106E28C}"/>
              </a:ext>
            </a:extLst>
          </p:cNvPr>
          <p:cNvSpPr>
            <a:spLocks noGrp="1"/>
          </p:cNvSpPr>
          <p:nvPr>
            <p:ph type="sldNum" sz="quarter" idx="4"/>
          </p:nvPr>
        </p:nvSpPr>
        <p:spPr>
          <a:xfrm>
            <a:off x="6718300" y="6356350"/>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70CD8A-B08E-024A-ABDE-9439F4030BF1}" type="slidenum">
              <a:rPr lang="en-US" smtClean="0"/>
              <a:t>‹#›</a:t>
            </a:fld>
            <a:endParaRPr lang="en-US"/>
          </a:p>
        </p:txBody>
      </p:sp>
    </p:spTree>
    <p:extLst>
      <p:ext uri="{BB962C8B-B14F-4D97-AF65-F5344CB8AC3E}">
        <p14:creationId xmlns:p14="http://schemas.microsoft.com/office/powerpoint/2010/main" val="911994629"/>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8"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60" r:id="rId12"/>
  </p:sldLayoutIdLst>
  <p:txStyles>
    <p:titleStyle>
      <a:lvl1pPr algn="l" defTabSz="914400" rtl="0" eaLnBrk="1" latinLnBrk="0" hangingPunct="1">
        <a:lnSpc>
          <a:spcPct val="90000"/>
        </a:lnSpc>
        <a:spcBef>
          <a:spcPct val="0"/>
        </a:spcBef>
        <a:buNone/>
        <a:defRPr sz="4000" b="0" kern="1200">
          <a:solidFill>
            <a:srgbClr val="B12524"/>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E48126"/>
        </a:buClr>
        <a:buFont typeface="Arial" panose="020B0604020202020204" pitchFamily="34" charset="0"/>
        <a:buChar char="•"/>
        <a:defRPr sz="2400" kern="1200">
          <a:solidFill>
            <a:srgbClr val="229787"/>
          </a:solidFill>
          <a:latin typeface="+mn-lt"/>
          <a:ea typeface="+mn-ea"/>
          <a:cs typeface="+mn-cs"/>
        </a:defRPr>
      </a:lvl1pPr>
      <a:lvl2pPr marL="685800" indent="-228600" algn="l" defTabSz="914400" rtl="0" eaLnBrk="1" latinLnBrk="0" hangingPunct="1">
        <a:lnSpc>
          <a:spcPct val="90000"/>
        </a:lnSpc>
        <a:spcBef>
          <a:spcPts val="500"/>
        </a:spcBef>
        <a:buClr>
          <a:srgbClr val="4FC2C0"/>
        </a:buClr>
        <a:buSzPct val="60000"/>
        <a:buFont typeface=".Lucida Grande UI Regular"/>
        <a:buChar char="◆"/>
        <a:defRPr sz="2000" kern="1200">
          <a:solidFill>
            <a:srgbClr val="064961"/>
          </a:solidFill>
          <a:latin typeface="+mn-lt"/>
          <a:ea typeface="+mn-ea"/>
          <a:cs typeface="+mn-cs"/>
        </a:defRPr>
      </a:lvl2pPr>
      <a:lvl3pPr marL="1143000" indent="-228600" algn="l" defTabSz="914400" rtl="0" eaLnBrk="1" latinLnBrk="0" hangingPunct="1">
        <a:lnSpc>
          <a:spcPct val="90000"/>
        </a:lnSpc>
        <a:spcBef>
          <a:spcPts val="500"/>
        </a:spcBef>
        <a:buClr>
          <a:srgbClr val="B12524"/>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4FC2C0"/>
        </a:buClr>
        <a:buFont typeface="System Font Regular"/>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25.jpeg"/><Relationship Id="rId4" Type="http://schemas.openxmlformats.org/officeDocument/2006/relationships/hyperlink" Target="https://www.google.com/url?sa=i&amp;rct=j&amp;q=&amp;esrc=s&amp;source=images&amp;cd=&amp;cad=rja&amp;uact=8&amp;ved=2ahUKEwiG4OS2toLhAhVNrZ4KHZWrAjkQjRx6BAgBEAU&amp;url=https://www.shutterstock.com/image-vector/arrow-bright-red-color-595096919&amp;psig=AOvVaw3lYOUGzJL3IFJJB4DlJe5L&amp;ust=1552680127074559"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8.jpeg"/><Relationship Id="rId4" Type="http://schemas.openxmlformats.org/officeDocument/2006/relationships/image" Target="../media/image27.sv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2.jpeg"/><Relationship Id="rId5" Type="http://schemas.openxmlformats.org/officeDocument/2006/relationships/hyperlink" Target="https://www.google.com/url?sa=i&amp;rct=j&amp;q=&amp;esrc=s&amp;source=images&amp;cd=&amp;cad=rja&amp;uact=8&amp;ved=2ahUKEwiG4OS2toLhAhVNrZ4KHZWrAjkQjRx6BAgBEAU&amp;url=https://www.shutterstock.com/image-vector/arrow-bright-red-color-595096919&amp;psig=AOvVaw3lYOUGzJL3IFJJB4DlJe5L&amp;ust=1552680127074559" TargetMode="Externa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0.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3.jpeg"/><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4.jpeg"/><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A child eating pizza&#10;&#10;Description automatically generated with medium confidence">
            <a:extLst>
              <a:ext uri="{FF2B5EF4-FFF2-40B4-BE49-F238E27FC236}">
                <a16:creationId xmlns:a16="http://schemas.microsoft.com/office/drawing/2014/main" id="{2C3E70DC-6FAB-45F2-8830-76D902CB95E5}"/>
              </a:ext>
            </a:extLst>
          </p:cNvPr>
          <p:cNvPicPr>
            <a:picLocks noChangeAspect="1"/>
          </p:cNvPicPr>
          <p:nvPr/>
        </p:nvPicPr>
        <p:blipFill>
          <a:blip r:embed="rId3"/>
          <a:stretch>
            <a:fillRect/>
          </a:stretch>
        </p:blipFill>
        <p:spPr>
          <a:xfrm>
            <a:off x="0" y="0"/>
            <a:ext cx="12190476" cy="6857143"/>
          </a:xfrm>
          <a:prstGeom prst="rect">
            <a:avLst/>
          </a:prstGeom>
        </p:spPr>
      </p:pic>
      <p:sp>
        <p:nvSpPr>
          <p:cNvPr id="4" name="Date Placeholder 3">
            <a:extLst>
              <a:ext uri="{FF2B5EF4-FFF2-40B4-BE49-F238E27FC236}">
                <a16:creationId xmlns:a16="http://schemas.microsoft.com/office/drawing/2014/main" id="{F4DF4E35-020E-B24F-86C9-0E9656CB6089}"/>
              </a:ext>
            </a:extLst>
          </p:cNvPr>
          <p:cNvSpPr>
            <a:spLocks noGrp="1"/>
          </p:cNvSpPr>
          <p:nvPr>
            <p:ph type="dt" sz="half" idx="10"/>
          </p:nvPr>
        </p:nvSpPr>
        <p:spPr>
          <a:xfrm>
            <a:off x="9634219" y="6103802"/>
            <a:ext cx="2679701" cy="365125"/>
          </a:xfrm>
        </p:spPr>
        <p:txBody>
          <a:bodyPr/>
          <a:lstStyle/>
          <a:p>
            <a:endParaRPr lang="en-US"/>
          </a:p>
        </p:txBody>
      </p:sp>
      <p:sp>
        <p:nvSpPr>
          <p:cNvPr id="2" name="Title 1">
            <a:extLst>
              <a:ext uri="{FF2B5EF4-FFF2-40B4-BE49-F238E27FC236}">
                <a16:creationId xmlns:a16="http://schemas.microsoft.com/office/drawing/2014/main" id="{8D3E781C-0354-1346-ADB2-3E4C02173458}"/>
              </a:ext>
            </a:extLst>
          </p:cNvPr>
          <p:cNvSpPr>
            <a:spLocks noGrp="1"/>
          </p:cNvSpPr>
          <p:nvPr>
            <p:ph type="ctrTitle"/>
          </p:nvPr>
        </p:nvSpPr>
        <p:spPr>
          <a:xfrm>
            <a:off x="367468" y="-513129"/>
            <a:ext cx="6273800" cy="2298699"/>
          </a:xfrm>
        </p:spPr>
        <p:txBody>
          <a:bodyPr/>
          <a:lstStyle/>
          <a:p>
            <a:r>
              <a:rPr lang="en-US"/>
              <a:t>Early Childhood Education and Care Department </a:t>
            </a:r>
          </a:p>
        </p:txBody>
      </p:sp>
      <p:sp>
        <p:nvSpPr>
          <p:cNvPr id="3" name="Subtitle 2">
            <a:extLst>
              <a:ext uri="{FF2B5EF4-FFF2-40B4-BE49-F238E27FC236}">
                <a16:creationId xmlns:a16="http://schemas.microsoft.com/office/drawing/2014/main" id="{E663F3BC-7C95-F346-9AE1-90BABCE2AF01}"/>
              </a:ext>
            </a:extLst>
          </p:cNvPr>
          <p:cNvSpPr>
            <a:spLocks noGrp="1"/>
          </p:cNvSpPr>
          <p:nvPr>
            <p:ph type="subTitle" idx="1"/>
          </p:nvPr>
        </p:nvSpPr>
        <p:spPr>
          <a:xfrm>
            <a:off x="429190" y="1880153"/>
            <a:ext cx="6273800" cy="1841500"/>
          </a:xfrm>
        </p:spPr>
        <p:txBody>
          <a:bodyPr/>
          <a:lstStyle/>
          <a:p>
            <a:pPr>
              <a:lnSpc>
                <a:spcPct val="100000"/>
              </a:lnSpc>
            </a:pPr>
            <a:r>
              <a:rPr lang="en-US" b="1">
                <a:solidFill>
                  <a:srgbClr val="178AB2"/>
                </a:solidFill>
              </a:rPr>
              <a:t>Cabinet Secretary Elizabeth Groginsky</a:t>
            </a:r>
            <a:br>
              <a:rPr lang="en-US" i="1">
                <a:solidFill>
                  <a:srgbClr val="178AB2"/>
                </a:solidFill>
              </a:rPr>
            </a:br>
            <a:endParaRPr lang="en-US"/>
          </a:p>
        </p:txBody>
      </p:sp>
      <p:sp>
        <p:nvSpPr>
          <p:cNvPr id="5" name="TextBox 4">
            <a:extLst>
              <a:ext uri="{FF2B5EF4-FFF2-40B4-BE49-F238E27FC236}">
                <a16:creationId xmlns:a16="http://schemas.microsoft.com/office/drawing/2014/main" id="{06657DDC-BB29-4CA8-B431-F36F9B19C35A}"/>
              </a:ext>
            </a:extLst>
          </p:cNvPr>
          <p:cNvSpPr txBox="1"/>
          <p:nvPr/>
        </p:nvSpPr>
        <p:spPr>
          <a:xfrm>
            <a:off x="505390" y="2548769"/>
            <a:ext cx="3475483" cy="1077218"/>
          </a:xfrm>
          <a:prstGeom prst="rect">
            <a:avLst/>
          </a:prstGeom>
          <a:noFill/>
        </p:spPr>
        <p:txBody>
          <a:bodyPr wrap="square" rtlCol="0">
            <a:spAutoFit/>
          </a:bodyPr>
          <a:lstStyle/>
          <a:p>
            <a:r>
              <a:rPr lang="en-US" sz="3200" b="1">
                <a:solidFill>
                  <a:srgbClr val="E48126"/>
                </a:solidFill>
              </a:rPr>
              <a:t>SFSP Meals Counts and Claims </a:t>
            </a:r>
          </a:p>
        </p:txBody>
      </p:sp>
      <p:pic>
        <p:nvPicPr>
          <p:cNvPr id="9" name="Picture 8" descr="Text&#10;&#10;Description automatically generated">
            <a:extLst>
              <a:ext uri="{FF2B5EF4-FFF2-40B4-BE49-F238E27FC236}">
                <a16:creationId xmlns:a16="http://schemas.microsoft.com/office/drawing/2014/main" id="{56150B42-3C76-43BB-9265-12160388C9F2}"/>
              </a:ext>
            </a:extLst>
          </p:cNvPr>
          <p:cNvPicPr>
            <a:picLocks noChangeAspect="1"/>
          </p:cNvPicPr>
          <p:nvPr/>
        </p:nvPicPr>
        <p:blipFill>
          <a:blip r:embed="rId4"/>
          <a:stretch>
            <a:fillRect/>
          </a:stretch>
        </p:blipFill>
        <p:spPr>
          <a:xfrm>
            <a:off x="214522" y="4451506"/>
            <a:ext cx="5375349" cy="2533306"/>
          </a:xfrm>
          <a:prstGeom prst="rect">
            <a:avLst/>
          </a:prstGeom>
        </p:spPr>
      </p:pic>
    </p:spTree>
    <p:extLst>
      <p:ext uri="{BB962C8B-B14F-4D97-AF65-F5344CB8AC3E}">
        <p14:creationId xmlns:p14="http://schemas.microsoft.com/office/powerpoint/2010/main" val="3581619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3376" b="-5765"/>
          <a:stretch/>
        </p:blipFill>
        <p:spPr>
          <a:xfrm>
            <a:off x="0" y="560439"/>
            <a:ext cx="12226582" cy="6297561"/>
          </a:xfrm>
          <a:prstGeom prst="rect">
            <a:avLst/>
          </a:prstGeom>
        </p:spPr>
      </p:pic>
    </p:spTree>
    <p:extLst>
      <p:ext uri="{BB962C8B-B14F-4D97-AF65-F5344CB8AC3E}">
        <p14:creationId xmlns:p14="http://schemas.microsoft.com/office/powerpoint/2010/main" val="3129012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3333EE-B9F9-4B07-A0FD-6EDFF68A1FA1}"/>
              </a:ext>
            </a:extLst>
          </p:cNvPr>
          <p:cNvSpPr>
            <a:spLocks noGrp="1"/>
          </p:cNvSpPr>
          <p:nvPr>
            <p:ph type="title"/>
          </p:nvPr>
        </p:nvSpPr>
        <p:spPr>
          <a:xfrm>
            <a:off x="706752" y="1027906"/>
            <a:ext cx="4602018" cy="1325563"/>
          </a:xfrm>
        </p:spPr>
        <p:txBody>
          <a:bodyPr>
            <a:normAutofit fontScale="90000"/>
          </a:bodyPr>
          <a:lstStyle/>
          <a:p>
            <a:r>
              <a:rPr lang="en-US" b="1" dirty="0"/>
              <a:t>TICK MARKS TELL THE STORY, NOT THE NUMBERS!</a:t>
            </a:r>
          </a:p>
        </p:txBody>
      </p:sp>
      <p:sp>
        <p:nvSpPr>
          <p:cNvPr id="9" name="TextBox 8">
            <a:extLst>
              <a:ext uri="{FF2B5EF4-FFF2-40B4-BE49-F238E27FC236}">
                <a16:creationId xmlns:a16="http://schemas.microsoft.com/office/drawing/2014/main" id="{5C4B54CB-1F0F-F5CE-19FD-A93949333198}"/>
              </a:ext>
            </a:extLst>
          </p:cNvPr>
          <p:cNvSpPr txBox="1"/>
          <p:nvPr/>
        </p:nvSpPr>
        <p:spPr>
          <a:xfrm>
            <a:off x="718039" y="2580823"/>
            <a:ext cx="3404017" cy="3477875"/>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cs typeface="Calibri"/>
              </a:rPr>
              <a:t>The number of meals that were entered into Epics was 30,  BUT according to the tick marks on this meal count form, only 23-1st meals were served on this day AND 3- 2nds. The actual number of meals served that should have been entered into Epics should have been 23-1st meals and 3-2nds meals.</a:t>
            </a:r>
            <a:endParaRPr lang="en-US" sz="2000" b="1" dirty="0"/>
          </a:p>
        </p:txBody>
      </p:sp>
      <p:pic>
        <p:nvPicPr>
          <p:cNvPr id="5" name="Picture 4">
            <a:extLst>
              <a:ext uri="{FF2B5EF4-FFF2-40B4-BE49-F238E27FC236}">
                <a16:creationId xmlns:a16="http://schemas.microsoft.com/office/drawing/2014/main" id="{7415886F-98BC-BE1C-8914-3CC91FEA17D5}"/>
              </a:ext>
            </a:extLst>
          </p:cNvPr>
          <p:cNvPicPr>
            <a:picLocks noChangeAspect="1"/>
          </p:cNvPicPr>
          <p:nvPr/>
        </p:nvPicPr>
        <p:blipFill>
          <a:blip r:embed="rId3"/>
          <a:stretch>
            <a:fillRect/>
          </a:stretch>
        </p:blipFill>
        <p:spPr>
          <a:xfrm>
            <a:off x="5618285" y="307667"/>
            <a:ext cx="5630007" cy="6451484"/>
          </a:xfrm>
          <a:prstGeom prst="rect">
            <a:avLst/>
          </a:prstGeom>
        </p:spPr>
      </p:pic>
    </p:spTree>
    <p:extLst>
      <p:ext uri="{BB962C8B-B14F-4D97-AF65-F5344CB8AC3E}">
        <p14:creationId xmlns:p14="http://schemas.microsoft.com/office/powerpoint/2010/main" val="3615640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62487"/>
            <a:ext cx="5486401" cy="1325563"/>
          </a:xfrm>
        </p:spPr>
        <p:txBody>
          <a:bodyPr/>
          <a:lstStyle/>
          <a:p>
            <a:r>
              <a:rPr lang="en-US" b="1"/>
              <a:t>SITE CAPACITY ADJUSTMENTS </a:t>
            </a:r>
          </a:p>
        </p:txBody>
      </p:sp>
      <p:sp>
        <p:nvSpPr>
          <p:cNvPr id="50179" name="Content Placeholder 2"/>
          <p:cNvSpPr>
            <a:spLocks noGrp="1"/>
          </p:cNvSpPr>
          <p:nvPr>
            <p:ph idx="4294967295"/>
          </p:nvPr>
        </p:nvSpPr>
        <p:spPr>
          <a:xfrm>
            <a:off x="838200" y="1888050"/>
            <a:ext cx="5029199" cy="4351338"/>
          </a:xfrm>
        </p:spPr>
        <p:txBody>
          <a:bodyPr vert="horz" lIns="91440" tIns="45720" rIns="91440" bIns="45720" rtlCol="0" anchor="t">
            <a:normAutofit/>
          </a:bodyPr>
          <a:lstStyle/>
          <a:p>
            <a:pPr>
              <a:spcBef>
                <a:spcPts val="1100"/>
              </a:spcBef>
              <a:spcAft>
                <a:spcPts val="1000"/>
              </a:spcAft>
            </a:pPr>
            <a:endParaRPr lang="en-US" altLang="en-US" dirty="0"/>
          </a:p>
          <a:p>
            <a:pPr>
              <a:spcBef>
                <a:spcPts val="1100"/>
              </a:spcBef>
              <a:spcAft>
                <a:spcPts val="1000"/>
              </a:spcAft>
            </a:pPr>
            <a:r>
              <a:rPr lang="en-US" altLang="en-US" dirty="0"/>
              <a:t>Each meal site has an approved capacity that reflects the approved level of meal service</a:t>
            </a:r>
            <a:endParaRPr lang="en-US" dirty="0">
              <a:cs typeface="Calibri"/>
            </a:endParaRPr>
          </a:p>
          <a:p>
            <a:pPr>
              <a:spcAft>
                <a:spcPts val="1000"/>
              </a:spcAft>
            </a:pPr>
            <a:r>
              <a:rPr lang="en-US" altLang="en-US" dirty="0"/>
              <a:t>Insufficient site capacities will prevent you from entering correct meal counts</a:t>
            </a:r>
            <a:endParaRPr lang="en-US" altLang="en-US">
              <a:cs typeface="Calibri" panose="020F0502020204030204"/>
            </a:endParaRPr>
          </a:p>
          <a:p>
            <a:r>
              <a:rPr lang="en-US" altLang="en-US" dirty="0"/>
              <a:t>CAPs cannot be adjusted upward, once claim is submitted</a:t>
            </a:r>
            <a:endParaRPr lang="en-US" altLang="en-US" dirty="0">
              <a:cs typeface="Calibri"/>
            </a:endParaRPr>
          </a:p>
          <a:p>
            <a:endParaRPr lang="en-US" altLang="en-US" sz="2800"/>
          </a:p>
          <a:p>
            <a:pPr lvl="1"/>
            <a:endParaRPr lang="en-US" altLang="en-US" sz="2400"/>
          </a:p>
        </p:txBody>
      </p:sp>
      <p:pic>
        <p:nvPicPr>
          <p:cNvPr id="4" name="Picture 3" descr="A picture containing wall, person, table, indoor&#10;&#10;Description automatically generated">
            <a:extLst>
              <a:ext uri="{FF2B5EF4-FFF2-40B4-BE49-F238E27FC236}">
                <a16:creationId xmlns:a16="http://schemas.microsoft.com/office/drawing/2014/main" id="{239D720E-8953-4D1D-80FA-8549C060ADD4}"/>
              </a:ext>
            </a:extLst>
          </p:cNvPr>
          <p:cNvPicPr>
            <a:picLocks noChangeAspect="1"/>
          </p:cNvPicPr>
          <p:nvPr/>
        </p:nvPicPr>
        <p:blipFill rotWithShape="1">
          <a:blip r:embed="rId3"/>
          <a:srcRect l="36456" r="10211"/>
          <a:stretch/>
        </p:blipFill>
        <p:spPr>
          <a:xfrm>
            <a:off x="6841303" y="0"/>
            <a:ext cx="5486401"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9890"/>
            <a:ext cx="10515600" cy="1325563"/>
          </a:xfrm>
        </p:spPr>
        <p:txBody>
          <a:bodyPr anchor="ctr">
            <a:normAutofit/>
          </a:bodyPr>
          <a:lstStyle/>
          <a:p>
            <a:r>
              <a:rPr lang="en-US" b="1"/>
              <a:t>ADJUSTING MEAL COUNTS IN EPICS</a:t>
            </a:r>
          </a:p>
        </p:txBody>
      </p:sp>
      <p:sp>
        <p:nvSpPr>
          <p:cNvPr id="3" name="Content Placeholder 2"/>
          <p:cNvSpPr>
            <a:spLocks noGrp="1"/>
          </p:cNvSpPr>
          <p:nvPr>
            <p:ph idx="4294967295"/>
          </p:nvPr>
        </p:nvSpPr>
        <p:spPr>
          <a:xfrm>
            <a:off x="838200" y="1013274"/>
            <a:ext cx="8400422" cy="2718447"/>
          </a:xfrm>
        </p:spPr>
        <p:txBody>
          <a:bodyPr anchor="ctr">
            <a:normAutofit/>
          </a:bodyPr>
          <a:lstStyle/>
          <a:p>
            <a:pPr marL="0" indent="0">
              <a:buNone/>
            </a:pPr>
            <a:r>
              <a:rPr lang="en-US" sz="3200"/>
              <a:t>Example: After claim submission</a:t>
            </a:r>
          </a:p>
          <a:p>
            <a:pPr lvl="1"/>
            <a:r>
              <a:rPr lang="en-US" sz="2800"/>
              <a:t>75 1</a:t>
            </a:r>
            <a:r>
              <a:rPr lang="en-US" sz="2800" baseline="30000"/>
              <a:t>st</a:t>
            </a:r>
            <a:r>
              <a:rPr lang="en-US" sz="2800"/>
              <a:t> eligible breakfast meals was entered in EPICS</a:t>
            </a:r>
          </a:p>
          <a:p>
            <a:pPr lvl="1"/>
            <a:r>
              <a:rPr lang="en-US" sz="2800"/>
              <a:t>The correct number of 1</a:t>
            </a:r>
            <a:r>
              <a:rPr lang="en-US" sz="2800" baseline="30000"/>
              <a:t>st</a:t>
            </a:r>
            <a:r>
              <a:rPr lang="en-US" sz="2800"/>
              <a:t> eligible breakfast served was 78</a:t>
            </a:r>
          </a:p>
          <a:p>
            <a:pPr lvl="1"/>
            <a:r>
              <a:rPr lang="en-US" sz="2800"/>
              <a:t>The correct adjustment is a positive 3</a:t>
            </a:r>
          </a:p>
          <a:p>
            <a:pPr lvl="1"/>
            <a:endParaRPr lang="en-US" sz="3600"/>
          </a:p>
        </p:txBody>
      </p:sp>
      <p:pic>
        <p:nvPicPr>
          <p:cNvPr id="4" name="Picture 3">
            <a:extLst>
              <a:ext uri="{FF2B5EF4-FFF2-40B4-BE49-F238E27FC236}">
                <a16:creationId xmlns:a16="http://schemas.microsoft.com/office/drawing/2014/main" id="{863C1FCC-5546-4AD1-8275-21F914CCF17C}"/>
              </a:ext>
            </a:extLst>
          </p:cNvPr>
          <p:cNvPicPr>
            <a:picLocks noChangeAspect="1"/>
          </p:cNvPicPr>
          <p:nvPr/>
        </p:nvPicPr>
        <p:blipFill rotWithShape="1">
          <a:blip r:embed="rId3"/>
          <a:srcRect b="14749"/>
          <a:stretch/>
        </p:blipFill>
        <p:spPr>
          <a:xfrm>
            <a:off x="924483" y="3502891"/>
            <a:ext cx="10525807" cy="3073400"/>
          </a:xfrm>
          <a:prstGeom prst="rect">
            <a:avLst/>
          </a:prstGeom>
        </p:spPr>
      </p:pic>
    </p:spTree>
    <p:extLst>
      <p:ext uri="{BB962C8B-B14F-4D97-AF65-F5344CB8AC3E}">
        <p14:creationId xmlns:p14="http://schemas.microsoft.com/office/powerpoint/2010/main" val="790639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13312"/>
          <a:stretch/>
        </p:blipFill>
        <p:spPr>
          <a:xfrm>
            <a:off x="-1" y="435006"/>
            <a:ext cx="12187950" cy="6030449"/>
          </a:xfrm>
          <a:prstGeom prst="rect">
            <a:avLst/>
          </a:prstGeom>
        </p:spPr>
      </p:pic>
    </p:spTree>
    <p:extLst>
      <p:ext uri="{BB962C8B-B14F-4D97-AF65-F5344CB8AC3E}">
        <p14:creationId xmlns:p14="http://schemas.microsoft.com/office/powerpoint/2010/main" val="200866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11959"/>
          <a:stretch/>
        </p:blipFill>
        <p:spPr>
          <a:xfrm>
            <a:off x="0" y="0"/>
            <a:ext cx="12375717" cy="6648572"/>
          </a:xfrm>
          <a:prstGeom prst="rect">
            <a:avLst/>
          </a:prstGeom>
        </p:spPr>
      </p:pic>
      <p:pic>
        <p:nvPicPr>
          <p:cNvPr id="6" name="Picture 5" descr="Related image">
            <a:hlinkClick r:id="rId4" tgtFrame="&quot;_blank&quot;"/>
          </p:cNvPr>
          <p:cNvPicPr/>
          <p:nvPr/>
        </p:nvPicPr>
        <p:blipFill rotWithShape="1">
          <a:blip r:embed="rId5" cstate="print">
            <a:extLst>
              <a:ext uri="{28A0092B-C50C-407E-A947-70E740481C1C}">
                <a14:useLocalDpi xmlns:a14="http://schemas.microsoft.com/office/drawing/2010/main" val="0"/>
              </a:ext>
            </a:extLst>
          </a:blip>
          <a:srcRect l="-4144" r="-4144" b="10425"/>
          <a:stretch/>
        </p:blipFill>
        <p:spPr bwMode="auto">
          <a:xfrm>
            <a:off x="3218213" y="1255817"/>
            <a:ext cx="1619992" cy="36021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190754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382" y="365125"/>
            <a:ext cx="10515600" cy="1325563"/>
          </a:xfrm>
        </p:spPr>
        <p:txBody>
          <a:bodyPr anchor="ctr">
            <a:normAutofit/>
          </a:bodyPr>
          <a:lstStyle/>
          <a:p>
            <a:r>
              <a:rPr lang="en-US" sz="4800" b="1"/>
              <a:t>CLAIMS IN EPICS</a:t>
            </a:r>
          </a:p>
        </p:txBody>
      </p:sp>
      <p:sp>
        <p:nvSpPr>
          <p:cNvPr id="3" name="Content Placeholder 2"/>
          <p:cNvSpPr>
            <a:spLocks noGrp="1"/>
          </p:cNvSpPr>
          <p:nvPr>
            <p:ph idx="4294967295"/>
          </p:nvPr>
        </p:nvSpPr>
        <p:spPr>
          <a:xfrm>
            <a:off x="1039573" y="956313"/>
            <a:ext cx="4160500" cy="3845545"/>
          </a:xfrm>
        </p:spPr>
        <p:txBody>
          <a:bodyPr anchor="ctr">
            <a:normAutofit/>
          </a:bodyPr>
          <a:lstStyle/>
          <a:p>
            <a:pPr marL="0" indent="0">
              <a:buNone/>
            </a:pPr>
            <a:endParaRPr lang="en-US" sz="3600" b="1" dirty="0"/>
          </a:p>
          <a:p>
            <a:pPr marL="0" indent="0">
              <a:buNone/>
            </a:pPr>
            <a:r>
              <a:rPr lang="en-US" sz="3600" b="1" dirty="0"/>
              <a:t>Reminders</a:t>
            </a:r>
            <a:endParaRPr lang="en-US" dirty="0"/>
          </a:p>
          <a:p>
            <a:pPr lvl="1">
              <a:spcAft>
                <a:spcPts val="1200"/>
              </a:spcAft>
            </a:pPr>
            <a:r>
              <a:rPr lang="en-US" sz="2400" dirty="0"/>
              <a:t>Claims are being completed as meal counts are being entered</a:t>
            </a:r>
            <a:endParaRPr lang="en-US" sz="2400" dirty="0">
              <a:cs typeface="Calibri"/>
            </a:endParaRPr>
          </a:p>
          <a:p>
            <a:pPr lvl="1"/>
            <a:r>
              <a:rPr lang="en-US" sz="2400" dirty="0"/>
              <a:t>Claim submission is a separate process</a:t>
            </a:r>
            <a:endParaRPr lang="en-US" sz="2400" dirty="0">
              <a:cs typeface="Calibri"/>
            </a:endParaRPr>
          </a:p>
        </p:txBody>
      </p:sp>
      <p:pic>
        <p:nvPicPr>
          <p:cNvPr id="4" name="Graphic 3" descr="Bell with solid fill">
            <a:extLst>
              <a:ext uri="{FF2B5EF4-FFF2-40B4-BE49-F238E27FC236}">
                <a16:creationId xmlns:a16="http://schemas.microsoft.com/office/drawing/2014/main" id="{C154DA32-721A-43E0-AFDA-42F54BFDA1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599709">
            <a:off x="302424" y="1801341"/>
            <a:ext cx="719300" cy="719300"/>
          </a:xfrm>
          <a:prstGeom prst="rect">
            <a:avLst/>
          </a:prstGeom>
          <a:effectLst/>
        </p:spPr>
      </p:pic>
      <p:pic>
        <p:nvPicPr>
          <p:cNvPr id="6" name="Picture 5" descr="A picture containing person, eating, indoor, child&#10;&#10;Description automatically generated">
            <a:extLst>
              <a:ext uri="{FF2B5EF4-FFF2-40B4-BE49-F238E27FC236}">
                <a16:creationId xmlns:a16="http://schemas.microsoft.com/office/drawing/2014/main" id="{D717C810-F4B9-4A13-9B99-B80EBABB9794}"/>
              </a:ext>
            </a:extLst>
          </p:cNvPr>
          <p:cNvPicPr>
            <a:picLocks noChangeAspect="1"/>
          </p:cNvPicPr>
          <p:nvPr/>
        </p:nvPicPr>
        <p:blipFill rotWithShape="1">
          <a:blip r:embed="rId5"/>
          <a:srcRect l="10763" r="26385"/>
          <a:stretch/>
        </p:blipFill>
        <p:spPr>
          <a:xfrm>
            <a:off x="5865091" y="0"/>
            <a:ext cx="6465455" cy="6858000"/>
          </a:xfrm>
          <a:prstGeom prst="rect">
            <a:avLst/>
          </a:prstGeom>
        </p:spPr>
      </p:pic>
    </p:spTree>
    <p:extLst>
      <p:ext uri="{BB962C8B-B14F-4D97-AF65-F5344CB8AC3E}">
        <p14:creationId xmlns:p14="http://schemas.microsoft.com/office/powerpoint/2010/main" val="10868057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972119"/>
            <a:ext cx="12194603" cy="4202782"/>
          </a:xfrm>
          <a:prstGeom prst="rect">
            <a:avLst/>
          </a:prstGeom>
        </p:spPr>
      </p:pic>
    </p:spTree>
    <p:extLst>
      <p:ext uri="{BB962C8B-B14F-4D97-AF65-F5344CB8AC3E}">
        <p14:creationId xmlns:p14="http://schemas.microsoft.com/office/powerpoint/2010/main" val="28135586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5000"/>
          <a:stretch/>
        </p:blipFill>
        <p:spPr>
          <a:xfrm>
            <a:off x="1458148" y="-47035"/>
            <a:ext cx="7482651" cy="3352799"/>
          </a:xfrm>
          <a:prstGeom prst="rect">
            <a:avLst/>
          </a:prstGeom>
        </p:spPr>
      </p:pic>
      <p:pic>
        <p:nvPicPr>
          <p:cNvPr id="5" name="Picture 4"/>
          <p:cNvPicPr>
            <a:picLocks noChangeAspect="1"/>
          </p:cNvPicPr>
          <p:nvPr/>
        </p:nvPicPr>
        <p:blipFill>
          <a:blip r:embed="rId4"/>
          <a:stretch>
            <a:fillRect/>
          </a:stretch>
        </p:blipFill>
        <p:spPr>
          <a:xfrm>
            <a:off x="1524000" y="3352801"/>
            <a:ext cx="7360356" cy="3448050"/>
          </a:xfrm>
          <a:prstGeom prst="rect">
            <a:avLst/>
          </a:prstGeom>
        </p:spPr>
      </p:pic>
      <p:pic>
        <p:nvPicPr>
          <p:cNvPr id="6" name="Picture 5" descr="Related image">
            <a:hlinkClick r:id="rId5" tgtFrame="&quot;_blank&quot;"/>
          </p:cNvPr>
          <p:cNvPicPr/>
          <p:nvPr/>
        </p:nvPicPr>
        <p:blipFill rotWithShape="1">
          <a:blip r:embed="rId6" cstate="print">
            <a:extLst>
              <a:ext uri="{28A0092B-C50C-407E-A947-70E740481C1C}">
                <a14:useLocalDpi xmlns:a14="http://schemas.microsoft.com/office/drawing/2010/main" val="0"/>
              </a:ext>
            </a:extLst>
          </a:blip>
          <a:srcRect l="-4144" r="-4144" b="10425"/>
          <a:stretch/>
        </p:blipFill>
        <p:spPr bwMode="auto">
          <a:xfrm>
            <a:off x="2936575" y="299766"/>
            <a:ext cx="475028" cy="160964"/>
          </a:xfrm>
          <a:prstGeom prst="rect">
            <a:avLst/>
          </a:prstGeom>
          <a:noFill/>
          <a:ln>
            <a:noFill/>
          </a:ln>
          <a:extLst>
            <a:ext uri="{53640926-AAD7-44D8-BBD7-CCE9431645EC}">
              <a14:shadowObscured xmlns:a14="http://schemas.microsoft.com/office/drawing/2010/main"/>
            </a:ext>
          </a:extLst>
        </p:spPr>
      </p:pic>
      <p:pic>
        <p:nvPicPr>
          <p:cNvPr id="7" name="Picture 6" descr="Related image">
            <a:hlinkClick r:id="rId5" tgtFrame="&quot;_blank&quot;"/>
          </p:cNvPr>
          <p:cNvPicPr/>
          <p:nvPr/>
        </p:nvPicPr>
        <p:blipFill rotWithShape="1">
          <a:blip r:embed="rId7" cstate="print">
            <a:extLst>
              <a:ext uri="{28A0092B-C50C-407E-A947-70E740481C1C}">
                <a14:useLocalDpi xmlns:a14="http://schemas.microsoft.com/office/drawing/2010/main" val="0"/>
              </a:ext>
            </a:extLst>
          </a:blip>
          <a:srcRect l="-4144" r="-4144" b="10425"/>
          <a:stretch/>
        </p:blipFill>
        <p:spPr bwMode="auto">
          <a:xfrm>
            <a:off x="2600603" y="2902530"/>
            <a:ext cx="475029" cy="16096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096448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392C92-A178-78B8-9133-DB11F45CD45E}"/>
              </a:ext>
            </a:extLst>
          </p:cNvPr>
          <p:cNvPicPr>
            <a:picLocks noChangeAspect="1"/>
          </p:cNvPicPr>
          <p:nvPr/>
        </p:nvPicPr>
        <p:blipFill>
          <a:blip r:embed="rId3"/>
          <a:stretch>
            <a:fillRect/>
          </a:stretch>
        </p:blipFill>
        <p:spPr>
          <a:xfrm>
            <a:off x="278423" y="769179"/>
            <a:ext cx="11686443" cy="3737027"/>
          </a:xfrm>
          <a:prstGeom prst="rect">
            <a:avLst/>
          </a:prstGeom>
        </p:spPr>
      </p:pic>
    </p:spTree>
    <p:extLst>
      <p:ext uri="{BB962C8B-B14F-4D97-AF65-F5344CB8AC3E}">
        <p14:creationId xmlns:p14="http://schemas.microsoft.com/office/powerpoint/2010/main" val="28953831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wl of fruit and a glass of juice&#10;&#10;Description automatically generated with low confidence">
            <a:extLst>
              <a:ext uri="{FF2B5EF4-FFF2-40B4-BE49-F238E27FC236}">
                <a16:creationId xmlns:a16="http://schemas.microsoft.com/office/drawing/2014/main" id="{12D411CD-AA3D-43F9-AA10-77ACE123F895}"/>
              </a:ext>
            </a:extLst>
          </p:cNvPr>
          <p:cNvPicPr>
            <a:picLocks noChangeAspect="1"/>
          </p:cNvPicPr>
          <p:nvPr/>
        </p:nvPicPr>
        <p:blipFill>
          <a:blip r:embed="rId3"/>
          <a:stretch>
            <a:fillRect/>
          </a:stretch>
        </p:blipFill>
        <p:spPr>
          <a:xfrm>
            <a:off x="-5588" y="-82484"/>
            <a:ext cx="12338638" cy="6940484"/>
          </a:xfrm>
          <a:prstGeom prst="rect">
            <a:avLst/>
          </a:prstGeom>
        </p:spPr>
      </p:pic>
      <p:sp>
        <p:nvSpPr>
          <p:cNvPr id="2" name="Title 1"/>
          <p:cNvSpPr>
            <a:spLocks noGrp="1"/>
          </p:cNvSpPr>
          <p:nvPr>
            <p:ph type="title"/>
          </p:nvPr>
        </p:nvSpPr>
        <p:spPr>
          <a:xfrm>
            <a:off x="831850" y="1709739"/>
            <a:ext cx="4571423" cy="1719261"/>
          </a:xfrm>
        </p:spPr>
        <p:txBody>
          <a:bodyPr>
            <a:normAutofit fontScale="90000"/>
          </a:bodyPr>
          <a:lstStyle/>
          <a:p>
            <a:br>
              <a:rPr lang="en-US" b="1">
                <a:solidFill>
                  <a:srgbClr val="B12524"/>
                </a:solidFill>
              </a:rPr>
            </a:br>
            <a:r>
              <a:rPr lang="en-US" b="1">
                <a:solidFill>
                  <a:srgbClr val="B12524"/>
                </a:solidFill>
              </a:rPr>
              <a:t>MEAL COUNTS AND CLAIMS </a:t>
            </a:r>
          </a:p>
        </p:txBody>
      </p:sp>
    </p:spTree>
    <p:extLst>
      <p:ext uri="{BB962C8B-B14F-4D97-AF65-F5344CB8AC3E}">
        <p14:creationId xmlns:p14="http://schemas.microsoft.com/office/powerpoint/2010/main" val="2638024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16225-55EF-AF3E-D8C6-60B8D2E4E038}"/>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853FC895-6C88-75D3-030B-92DB8CF67E5A}"/>
              </a:ext>
            </a:extLst>
          </p:cNvPr>
          <p:cNvPicPr>
            <a:picLocks noChangeAspect="1"/>
          </p:cNvPicPr>
          <p:nvPr/>
        </p:nvPicPr>
        <p:blipFill>
          <a:blip r:embed="rId2"/>
          <a:stretch>
            <a:fillRect/>
          </a:stretch>
        </p:blipFill>
        <p:spPr>
          <a:xfrm>
            <a:off x="0" y="10903"/>
            <a:ext cx="12192000" cy="6836195"/>
          </a:xfrm>
          <a:prstGeom prst="rect">
            <a:avLst/>
          </a:prstGeom>
        </p:spPr>
      </p:pic>
    </p:spTree>
    <p:extLst>
      <p:ext uri="{BB962C8B-B14F-4D97-AF65-F5344CB8AC3E}">
        <p14:creationId xmlns:p14="http://schemas.microsoft.com/office/powerpoint/2010/main" val="21180053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84065"/>
            <a:ext cx="10515600" cy="1325563"/>
          </a:xfrm>
        </p:spPr>
        <p:txBody>
          <a:bodyPr>
            <a:normAutofit/>
          </a:bodyPr>
          <a:lstStyle/>
          <a:p>
            <a:r>
              <a:rPr lang="en-US" sz="3600" b="1" dirty="0"/>
              <a:t>ORGANIZATION OF MEAL COUNT RECORDS</a:t>
            </a:r>
            <a:endParaRPr lang="en-US" dirty="0"/>
          </a:p>
        </p:txBody>
      </p:sp>
      <p:sp>
        <p:nvSpPr>
          <p:cNvPr id="3" name="Content Placeholder 2"/>
          <p:cNvSpPr>
            <a:spLocks noGrp="1"/>
          </p:cNvSpPr>
          <p:nvPr>
            <p:ph idx="4294967295"/>
          </p:nvPr>
        </p:nvSpPr>
        <p:spPr>
          <a:xfrm>
            <a:off x="1921164" y="1595322"/>
            <a:ext cx="8534400" cy="4351338"/>
          </a:xfrm>
        </p:spPr>
        <p:txBody>
          <a:bodyPr vert="horz" lIns="91440" tIns="45720" rIns="91440" bIns="45720" rtlCol="0" anchor="t">
            <a:normAutofit/>
          </a:bodyPr>
          <a:lstStyle/>
          <a:p>
            <a:endParaRPr lang="en-US" dirty="0"/>
          </a:p>
          <a:p>
            <a:r>
              <a:rPr lang="en-US" dirty="0"/>
              <a:t>Meal count forms must be completed for every meal service at every site and maintained for review.</a:t>
            </a:r>
            <a:endParaRPr lang="en-US">
              <a:cs typeface="Calibri"/>
            </a:endParaRPr>
          </a:p>
          <a:p>
            <a:pPr lvl="1"/>
            <a:r>
              <a:rPr lang="en-US" dirty="0">
                <a:cs typeface="Calibri"/>
              </a:rPr>
              <a:t>Use updated forms from the </a:t>
            </a:r>
            <a:r>
              <a:rPr lang="en-US" u="sng" dirty="0">
                <a:cs typeface="Calibri"/>
              </a:rPr>
              <a:t>summerfoodnm.org</a:t>
            </a:r>
            <a:r>
              <a:rPr lang="en-US" dirty="0">
                <a:cs typeface="Calibri"/>
              </a:rPr>
              <a:t> website</a:t>
            </a:r>
          </a:p>
          <a:p>
            <a:r>
              <a:rPr lang="en-US" dirty="0"/>
              <a:t>Keep meal count records organized</a:t>
            </a:r>
            <a:endParaRPr lang="en-US" dirty="0">
              <a:cs typeface="Calibri"/>
            </a:endParaRPr>
          </a:p>
          <a:p>
            <a:pPr lvl="1"/>
            <a:r>
              <a:rPr lang="en-US" dirty="0"/>
              <a:t>By the meal type</a:t>
            </a:r>
            <a:endParaRPr lang="en-US" dirty="0">
              <a:cs typeface="Calibri"/>
            </a:endParaRPr>
          </a:p>
          <a:p>
            <a:pPr lvl="1"/>
            <a:r>
              <a:rPr lang="en-US" dirty="0"/>
              <a:t>By the day, from newest to oldest</a:t>
            </a:r>
            <a:endParaRPr lang="en-US" dirty="0">
              <a:cs typeface="Calibri"/>
            </a:endParaRPr>
          </a:p>
          <a:p>
            <a:pPr lvl="1"/>
            <a:r>
              <a:rPr lang="en-US" dirty="0"/>
              <a:t>By the month</a:t>
            </a:r>
            <a:endParaRPr lang="en-US" dirty="0">
              <a:cs typeface="Calibri"/>
            </a:endParaRPr>
          </a:p>
        </p:txBody>
      </p:sp>
      <p:pic>
        <p:nvPicPr>
          <p:cNvPr id="6" name="Graphic 5" descr="Open folder with solid fill">
            <a:extLst>
              <a:ext uri="{FF2B5EF4-FFF2-40B4-BE49-F238E27FC236}">
                <a16:creationId xmlns:a16="http://schemas.microsoft.com/office/drawing/2014/main" id="{5E294518-AD82-4E84-90F7-54C6294F8A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5943" y="484065"/>
            <a:ext cx="1212857" cy="1212857"/>
          </a:xfrm>
          <a:prstGeom prst="rect">
            <a:avLst/>
          </a:prstGeom>
        </p:spPr>
      </p:pic>
    </p:spTree>
    <p:extLst>
      <p:ext uri="{BB962C8B-B14F-4D97-AF65-F5344CB8AC3E}">
        <p14:creationId xmlns:p14="http://schemas.microsoft.com/office/powerpoint/2010/main" val="4905463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MEAL COUNT BASICS</a:t>
            </a:r>
          </a:p>
        </p:txBody>
      </p:sp>
      <p:sp>
        <p:nvSpPr>
          <p:cNvPr id="3" name="Content Placeholder 2"/>
          <p:cNvSpPr>
            <a:spLocks noGrp="1"/>
          </p:cNvSpPr>
          <p:nvPr>
            <p:ph idx="4294967295"/>
          </p:nvPr>
        </p:nvSpPr>
        <p:spPr>
          <a:xfrm>
            <a:off x="838200" y="1453836"/>
            <a:ext cx="10515600" cy="4351338"/>
          </a:xfrm>
        </p:spPr>
        <p:txBody>
          <a:bodyPr vert="horz" lIns="91440" tIns="45720" rIns="91440" bIns="45720" rtlCol="0" anchor="t">
            <a:normAutofit/>
          </a:bodyPr>
          <a:lstStyle/>
          <a:p>
            <a:endParaRPr lang="en-US" dirty="0"/>
          </a:p>
          <a:p>
            <a:r>
              <a:rPr lang="en-US" dirty="0"/>
              <a:t>Meal count form 6.4</a:t>
            </a:r>
            <a:endParaRPr lang="en-US" dirty="0">
              <a:cs typeface="Calibri" panose="020F0502020204030204"/>
            </a:endParaRPr>
          </a:p>
          <a:p>
            <a:pPr lvl="1"/>
            <a:r>
              <a:rPr lang="en-US" dirty="0"/>
              <a:t>The official record of meals served – serves as an invoice for payment</a:t>
            </a:r>
            <a:endParaRPr lang="en-US" dirty="0">
              <a:cs typeface="Calibri"/>
            </a:endParaRPr>
          </a:p>
          <a:p>
            <a:pPr lvl="1">
              <a:spcAft>
                <a:spcPts val="1200"/>
              </a:spcAft>
            </a:pPr>
            <a:r>
              <a:rPr lang="en-US" dirty="0"/>
              <a:t>When serving multiple types of meals keep separate meal counts for breakfast, lunch and supper </a:t>
            </a:r>
            <a:endParaRPr lang="en-US" dirty="0">
              <a:cs typeface="Calibri"/>
            </a:endParaRPr>
          </a:p>
          <a:p>
            <a:pPr lvl="1">
              <a:spcAft>
                <a:spcPts val="1200"/>
              </a:spcAft>
            </a:pPr>
            <a:r>
              <a:rPr lang="en-US" dirty="0"/>
              <a:t>Closely review daily meal count forms before they are entered in EPICS</a:t>
            </a:r>
            <a:endParaRPr lang="en-US" dirty="0">
              <a:cs typeface="Calibri"/>
            </a:endParaRPr>
          </a:p>
          <a:p>
            <a:pPr lvl="1"/>
            <a:r>
              <a:rPr lang="en-US" dirty="0"/>
              <a:t>Most discrepancies result from 6.4 forms not being properly reviewed prior to inputting to EPICS</a:t>
            </a:r>
            <a:endParaRPr lang="en-US" dirty="0">
              <a:cs typeface="Calibri"/>
            </a:endParaRPr>
          </a:p>
          <a:p>
            <a:pPr lvl="1"/>
            <a:endParaRPr lang="en-US"/>
          </a:p>
        </p:txBody>
      </p:sp>
    </p:spTree>
    <p:extLst>
      <p:ext uri="{BB962C8B-B14F-4D97-AF65-F5344CB8AC3E}">
        <p14:creationId xmlns:p14="http://schemas.microsoft.com/office/powerpoint/2010/main" val="14483047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MEAL COUNT BASICS</a:t>
            </a:r>
          </a:p>
        </p:txBody>
      </p:sp>
      <p:sp>
        <p:nvSpPr>
          <p:cNvPr id="3" name="Content Placeholder 2"/>
          <p:cNvSpPr>
            <a:spLocks noGrp="1"/>
          </p:cNvSpPr>
          <p:nvPr>
            <p:ph idx="4294967295"/>
          </p:nvPr>
        </p:nvSpPr>
        <p:spPr>
          <a:xfrm>
            <a:off x="838200" y="1390493"/>
            <a:ext cx="10515600" cy="5047485"/>
          </a:xfrm>
        </p:spPr>
        <p:txBody>
          <a:bodyPr vert="horz" lIns="91440" tIns="45720" rIns="91440" bIns="45720" rtlCol="0" anchor="t">
            <a:normAutofit/>
          </a:bodyPr>
          <a:lstStyle/>
          <a:p>
            <a:r>
              <a:rPr lang="en-US"/>
              <a:t>Prior to input into EPICS look for:</a:t>
            </a:r>
          </a:p>
          <a:p>
            <a:pPr lvl="1"/>
            <a:r>
              <a:rPr lang="en-US"/>
              <a:t>Incomplete forms</a:t>
            </a:r>
          </a:p>
          <a:p>
            <a:pPr lvl="2"/>
            <a:r>
              <a:rPr lang="en-US"/>
              <a:t>No day or date indicated</a:t>
            </a:r>
          </a:p>
          <a:p>
            <a:pPr lvl="2"/>
            <a:r>
              <a:rPr lang="en-US"/>
              <a:t>Meal type not indicated</a:t>
            </a:r>
          </a:p>
          <a:p>
            <a:pPr lvl="2"/>
            <a:r>
              <a:rPr lang="en-US"/>
              <a:t>No Site Supervisor signature</a:t>
            </a:r>
          </a:p>
          <a:p>
            <a:pPr lvl="1">
              <a:spcBef>
                <a:spcPts val="1000"/>
              </a:spcBef>
            </a:pPr>
            <a:r>
              <a:rPr lang="en-US"/>
              <a:t>Evidence of meals not being counted at the point of service (POS) – examples given</a:t>
            </a:r>
            <a:endParaRPr lang="en-US">
              <a:cs typeface="Calibri" panose="020F0502020204030204"/>
            </a:endParaRPr>
          </a:p>
          <a:p>
            <a:pPr lvl="1">
              <a:spcBef>
                <a:spcPts val="1000"/>
              </a:spcBef>
            </a:pPr>
            <a:r>
              <a:rPr lang="en-US"/>
              <a:t>Questionable claiming patterns – example given</a:t>
            </a:r>
            <a:endParaRPr lang="en-US">
              <a:cs typeface="Calibri" panose="020F0502020204030204"/>
            </a:endParaRPr>
          </a:p>
          <a:p>
            <a:pPr lvl="1">
              <a:spcBef>
                <a:spcPts val="1000"/>
              </a:spcBef>
              <a:spcAft>
                <a:spcPts val="600"/>
              </a:spcAft>
            </a:pPr>
            <a:r>
              <a:rPr lang="en-US"/>
              <a:t>Evidence of block claiming – definition and example given</a:t>
            </a:r>
            <a:endParaRPr lang="en-US">
              <a:cs typeface="Calibri" panose="020F0502020204030204"/>
            </a:endParaRPr>
          </a:p>
          <a:p>
            <a:pPr>
              <a:spcAft>
                <a:spcPts val="600"/>
              </a:spcAft>
            </a:pPr>
            <a:r>
              <a:rPr lang="en-US"/>
              <a:t>Use the slash or tick marks as your guide for the correct number of meals to input into EPICS</a:t>
            </a:r>
            <a:endParaRPr lang="en-US">
              <a:cs typeface="Calibri" panose="020F0502020204030204"/>
            </a:endParaRPr>
          </a:p>
          <a:p>
            <a:r>
              <a:rPr lang="en-US"/>
              <a:t>The presence or absence of a slash or tick marks on form 6.4 determines the number of meals allowed for reimbursement</a:t>
            </a:r>
          </a:p>
          <a:p>
            <a:endParaRPr lang="en-US"/>
          </a:p>
          <a:p>
            <a:endParaRPr lang="en-US"/>
          </a:p>
          <a:p>
            <a:pPr lvl="2"/>
            <a:endParaRPr lang="en-US"/>
          </a:p>
          <a:p>
            <a:pPr lvl="1"/>
            <a:endParaRPr lang="en-US"/>
          </a:p>
        </p:txBody>
      </p:sp>
    </p:spTree>
    <p:extLst>
      <p:ext uri="{BB962C8B-B14F-4D97-AF65-F5344CB8AC3E}">
        <p14:creationId xmlns:p14="http://schemas.microsoft.com/office/powerpoint/2010/main" val="3379559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Close with solid fill">
            <a:extLst>
              <a:ext uri="{FF2B5EF4-FFF2-40B4-BE49-F238E27FC236}">
                <a16:creationId xmlns:a16="http://schemas.microsoft.com/office/drawing/2014/main" id="{3F7A8803-2AEC-4688-8F17-289978986F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03087" y="879509"/>
            <a:ext cx="3849509" cy="3849509"/>
          </a:xfrm>
          <a:prstGeom prst="rect">
            <a:avLst/>
          </a:prstGeom>
        </p:spPr>
      </p:pic>
      <p:pic>
        <p:nvPicPr>
          <p:cNvPr id="2" name="Picture 1">
            <a:extLst>
              <a:ext uri="{FF2B5EF4-FFF2-40B4-BE49-F238E27FC236}">
                <a16:creationId xmlns:a16="http://schemas.microsoft.com/office/drawing/2014/main" id="{1D4AAFFA-E513-7B54-F12C-D2BD12E6139A}"/>
              </a:ext>
            </a:extLst>
          </p:cNvPr>
          <p:cNvPicPr>
            <a:picLocks noChangeAspect="1"/>
          </p:cNvPicPr>
          <p:nvPr/>
        </p:nvPicPr>
        <p:blipFill>
          <a:blip r:embed="rId5"/>
          <a:stretch>
            <a:fillRect/>
          </a:stretch>
        </p:blipFill>
        <p:spPr>
          <a:xfrm>
            <a:off x="1350822" y="467212"/>
            <a:ext cx="5138471" cy="6074610"/>
          </a:xfrm>
          <a:prstGeom prst="rect">
            <a:avLst/>
          </a:prstGeom>
        </p:spPr>
      </p:pic>
    </p:spTree>
    <p:extLst>
      <p:ext uri="{BB962C8B-B14F-4D97-AF65-F5344CB8AC3E}">
        <p14:creationId xmlns:p14="http://schemas.microsoft.com/office/powerpoint/2010/main" val="32223532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85070-5931-DD51-5420-0F10FC930A9D}"/>
              </a:ext>
            </a:extLst>
          </p:cNvPr>
          <p:cNvSpPr>
            <a:spLocks noGrp="1"/>
          </p:cNvSpPr>
          <p:nvPr>
            <p:ph type="title"/>
          </p:nvPr>
        </p:nvSpPr>
        <p:spPr>
          <a:xfrm>
            <a:off x="1416584" y="622185"/>
            <a:ext cx="4853222" cy="5770600"/>
          </a:xfrm>
        </p:spPr>
        <p:txBody>
          <a:bodyPr/>
          <a:lstStyle/>
          <a:p>
            <a:endParaRPr lang="en-US"/>
          </a:p>
        </p:txBody>
      </p:sp>
      <p:pic>
        <p:nvPicPr>
          <p:cNvPr id="6" name="Graphic 5" descr="Close with solid fill">
            <a:extLst>
              <a:ext uri="{FF2B5EF4-FFF2-40B4-BE49-F238E27FC236}">
                <a16:creationId xmlns:a16="http://schemas.microsoft.com/office/drawing/2014/main" id="{90992BA6-564C-C757-2A89-F1B8C3E8E3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03087" y="879509"/>
            <a:ext cx="3849509" cy="3849509"/>
          </a:xfrm>
          <a:prstGeom prst="rect">
            <a:avLst/>
          </a:prstGeom>
        </p:spPr>
      </p:pic>
      <p:pic>
        <p:nvPicPr>
          <p:cNvPr id="3" name="Picture 2">
            <a:extLst>
              <a:ext uri="{FF2B5EF4-FFF2-40B4-BE49-F238E27FC236}">
                <a16:creationId xmlns:a16="http://schemas.microsoft.com/office/drawing/2014/main" id="{E31DD27C-A8A3-5CF7-67AF-DD83C347A79D}"/>
              </a:ext>
            </a:extLst>
          </p:cNvPr>
          <p:cNvPicPr>
            <a:picLocks noChangeAspect="1"/>
          </p:cNvPicPr>
          <p:nvPr/>
        </p:nvPicPr>
        <p:blipFill>
          <a:blip r:embed="rId5"/>
          <a:stretch>
            <a:fillRect/>
          </a:stretch>
        </p:blipFill>
        <p:spPr>
          <a:xfrm>
            <a:off x="1419958" y="622725"/>
            <a:ext cx="4860680" cy="5770080"/>
          </a:xfrm>
          <a:prstGeom prst="rect">
            <a:avLst/>
          </a:prstGeom>
        </p:spPr>
      </p:pic>
    </p:spTree>
    <p:extLst>
      <p:ext uri="{BB962C8B-B14F-4D97-AF65-F5344CB8AC3E}">
        <p14:creationId xmlns:p14="http://schemas.microsoft.com/office/powerpoint/2010/main" val="26525748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6417" y="408421"/>
            <a:ext cx="10515600" cy="1325563"/>
          </a:xfrm>
        </p:spPr>
        <p:txBody>
          <a:bodyPr/>
          <a:lstStyle/>
          <a:p>
            <a:r>
              <a:rPr lang="en-US" b="1"/>
              <a:t>QUESTIONABLE CLAIMING PATTERNS</a:t>
            </a:r>
          </a:p>
        </p:txBody>
      </p:sp>
      <p:sp>
        <p:nvSpPr>
          <p:cNvPr id="4" name="Rectangle: Rounded Corners 3">
            <a:extLst>
              <a:ext uri="{FF2B5EF4-FFF2-40B4-BE49-F238E27FC236}">
                <a16:creationId xmlns:a16="http://schemas.microsoft.com/office/drawing/2014/main" id="{E44F0C1B-6672-47EF-A619-B643C898AB58}"/>
              </a:ext>
            </a:extLst>
          </p:cNvPr>
          <p:cNvSpPr/>
          <p:nvPr/>
        </p:nvSpPr>
        <p:spPr>
          <a:xfrm>
            <a:off x="2026417" y="1733984"/>
            <a:ext cx="4068759" cy="2496372"/>
          </a:xfrm>
          <a:prstGeom prst="roundRect">
            <a:avLst/>
          </a:prstGeom>
          <a:solidFill>
            <a:schemeClr val="accent4">
              <a:lumMod val="20000"/>
              <a:lumOff val="80000"/>
              <a:alpha val="5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rgbClr val="064961"/>
                </a:solidFill>
              </a:rPr>
              <a:t>Meal counts for each day end in a “5” </a:t>
            </a:r>
          </a:p>
        </p:txBody>
      </p:sp>
      <p:sp>
        <p:nvSpPr>
          <p:cNvPr id="6" name="Rectangle: Rounded Corners 5">
            <a:extLst>
              <a:ext uri="{FF2B5EF4-FFF2-40B4-BE49-F238E27FC236}">
                <a16:creationId xmlns:a16="http://schemas.microsoft.com/office/drawing/2014/main" id="{A76FD9C5-5D14-411D-9DDA-30868231C9B4}"/>
              </a:ext>
            </a:extLst>
          </p:cNvPr>
          <p:cNvSpPr/>
          <p:nvPr/>
        </p:nvSpPr>
        <p:spPr>
          <a:xfrm>
            <a:off x="6285518" y="1733984"/>
            <a:ext cx="3880065" cy="2496372"/>
          </a:xfrm>
          <a:prstGeom prst="roundRect">
            <a:avLst/>
          </a:prstGeom>
          <a:solidFill>
            <a:srgbClr val="4FC2C0">
              <a:alpha val="31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rgbClr val="064961"/>
                </a:solidFill>
              </a:rPr>
              <a:t>Meal counts for each day end in a “0” </a:t>
            </a:r>
          </a:p>
        </p:txBody>
      </p:sp>
    </p:spTree>
    <p:extLst>
      <p:ext uri="{BB962C8B-B14F-4D97-AF65-F5344CB8AC3E}">
        <p14:creationId xmlns:p14="http://schemas.microsoft.com/office/powerpoint/2010/main" val="37602551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BLOCK REPORTING/CLAIMING</a:t>
            </a:r>
          </a:p>
        </p:txBody>
      </p:sp>
      <p:graphicFrame>
        <p:nvGraphicFramePr>
          <p:cNvPr id="5" name="Content Placeholder 2">
            <a:extLst>
              <a:ext uri="{FF2B5EF4-FFF2-40B4-BE49-F238E27FC236}">
                <a16:creationId xmlns:a16="http://schemas.microsoft.com/office/drawing/2014/main" id="{4C348183-C02F-4595-AEE6-7264EA01ACCE}"/>
              </a:ext>
            </a:extLst>
          </p:cNvPr>
          <p:cNvGraphicFramePr>
            <a:graphicFrameLocks noGrp="1"/>
          </p:cNvGraphicFramePr>
          <p:nvPr>
            <p:ph idx="4294967295"/>
            <p:extLst>
              <p:ext uri="{D42A27DB-BD31-4B8C-83A1-F6EECF244321}">
                <p14:modId xmlns:p14="http://schemas.microsoft.com/office/powerpoint/2010/main" val="3201909547"/>
              </p:ext>
            </p:extLst>
          </p:nvPr>
        </p:nvGraphicFramePr>
        <p:xfrm>
          <a:off x="934496" y="125333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401493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ECD_Presentation_template" id="{A59C2A28-A54F-E841-916C-2206BAC504D2}" vid="{1AF73A36-E511-7245-A020-3B69A73EEA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A1E017B6EC3F4397DA8617428230A5" ma:contentTypeVersion="17" ma:contentTypeDescription="Create a new document." ma:contentTypeScope="" ma:versionID="65ce9d49f62b83b0706a38ad2f595319">
  <xsd:schema xmlns:xsd="http://www.w3.org/2001/XMLSchema" xmlns:xs="http://www.w3.org/2001/XMLSchema" xmlns:p="http://schemas.microsoft.com/office/2006/metadata/properties" xmlns:ns2="2c38b65d-5a07-491d-a170-02292b3b8e60" xmlns:ns3="1d4c4705-e3fc-4088-bba0-4b35d52be7d4" targetNamespace="http://schemas.microsoft.com/office/2006/metadata/properties" ma:root="true" ma:fieldsID="d03b82982295161e0ca35bee695a29f4" ns2:_="" ns3:_="">
    <xsd:import namespace="2c38b65d-5a07-491d-a170-02292b3b8e60"/>
    <xsd:import namespace="1d4c4705-e3fc-4088-bba0-4b35d52be7d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Note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38b65d-5a07-491d-a170-02292b3b8e6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10bbf41-8424-4f7f-988f-2ddf88b5ee04}" ma:internalName="TaxCatchAll" ma:showField="CatchAllData" ma:web="2c38b65d-5a07-491d-a170-02292b3b8e6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d4c4705-e3fc-4088-bba0-4b35d52be7d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Notes" ma:index="18" nillable="true" ma:displayName="Notes" ma:format="Dropdown" ma:internalName="Notes">
      <xsd:simpleType>
        <xsd:restriction base="dms:Text">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fdcca1d-aa7a-4aa4-88bd-88f0d812d4a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c38b65d-5a07-491d-a170-02292b3b8e60" xsi:nil="true"/>
    <Notes xmlns="1d4c4705-e3fc-4088-bba0-4b35d52be7d4" xsi:nil="true"/>
    <lcf76f155ced4ddcb4097134ff3c332f xmlns="1d4c4705-e3fc-4088-bba0-4b35d52be7d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E7CF15F-BBAC-4812-ACCF-AF105C2562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c38b65d-5a07-491d-a170-02292b3b8e60"/>
    <ds:schemaRef ds:uri="1d4c4705-e3fc-4088-bba0-4b35d52be7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EFB434F-13C4-4C93-A920-A373A1F3A0F6}">
  <ds:schemaRefs>
    <ds:schemaRef ds:uri="1d4c4705-e3fc-4088-bba0-4b35d52be7d4"/>
    <ds:schemaRef ds:uri="2c38b65d-5a07-491d-a170-02292b3b8e6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CB79B02-31CA-4E15-B011-B9E05B713B8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67</TotalTime>
  <Words>1530</Words>
  <Application>Microsoft Office PowerPoint</Application>
  <PresentationFormat>Widescreen</PresentationFormat>
  <Paragraphs>90</Paragraphs>
  <Slides>20</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.Lucida Grande UI Regular</vt:lpstr>
      <vt:lpstr>Arial</vt:lpstr>
      <vt:lpstr>Calibri</vt:lpstr>
      <vt:lpstr>System Font Regular</vt:lpstr>
      <vt:lpstr>Office Theme</vt:lpstr>
      <vt:lpstr>Early Childhood Education and Care Department </vt:lpstr>
      <vt:lpstr> MEAL COUNTS AND CLAIMS </vt:lpstr>
      <vt:lpstr>ORGANIZATION OF MEAL COUNT RECORDS</vt:lpstr>
      <vt:lpstr>MEAL COUNT BASICS</vt:lpstr>
      <vt:lpstr>MEAL COUNT BASICS</vt:lpstr>
      <vt:lpstr>PowerPoint Presentation</vt:lpstr>
      <vt:lpstr>PowerPoint Presentation</vt:lpstr>
      <vt:lpstr>QUESTIONABLE CLAIMING PATTERNS</vt:lpstr>
      <vt:lpstr>BLOCK REPORTING/CLAIMING</vt:lpstr>
      <vt:lpstr>PowerPoint Presentation</vt:lpstr>
      <vt:lpstr>TICK MARKS TELL THE STORY, NOT THE NUMBERS!</vt:lpstr>
      <vt:lpstr>SITE CAPACITY ADJUSTMENTS </vt:lpstr>
      <vt:lpstr>ADJUSTING MEAL COUNTS IN EPICS</vt:lpstr>
      <vt:lpstr>PowerPoint Presentation</vt:lpstr>
      <vt:lpstr>PowerPoint Presentation</vt:lpstr>
      <vt:lpstr>CLAIMS IN EPICS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Neal</dc:creator>
  <cp:lastModifiedBy>Juancho, Christine, ECECD</cp:lastModifiedBy>
  <cp:revision>300</cp:revision>
  <cp:lastPrinted>2022-03-10T19:22:08Z</cp:lastPrinted>
  <dcterms:created xsi:type="dcterms:W3CDTF">2020-09-09T17:51:13Z</dcterms:created>
  <dcterms:modified xsi:type="dcterms:W3CDTF">2025-03-11T13:21:46Z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0x010100BDA1E017B6EC3F4397DA8617428230A5</vt:lpwstr>
  </property>
  <property fmtid="{D5CDD505-2E9C-101B-9397-08002B2CF9AE}" pid="3" name="MediaServiceImageTags">
    <vt:lpwstr/>
  </property>
</Properties>
</file>