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7"/>
  </p:notesMasterIdLst>
  <p:sldIdLst>
    <p:sldId id="1134" r:id="rId5"/>
    <p:sldId id="256" r:id="rId6"/>
    <p:sldId id="260" r:id="rId7"/>
    <p:sldId id="271" r:id="rId8"/>
    <p:sldId id="272" r:id="rId9"/>
    <p:sldId id="270" r:id="rId10"/>
    <p:sldId id="336" r:id="rId11"/>
    <p:sldId id="259" r:id="rId12"/>
    <p:sldId id="337" r:id="rId13"/>
    <p:sldId id="265" r:id="rId14"/>
    <p:sldId id="274" r:id="rId15"/>
    <p:sldId id="275" r:id="rId16"/>
    <p:sldId id="268" r:id="rId17"/>
    <p:sldId id="276" r:id="rId18"/>
    <p:sldId id="267" r:id="rId19"/>
    <p:sldId id="1135" r:id="rId20"/>
    <p:sldId id="305" r:id="rId21"/>
    <p:sldId id="328" r:id="rId22"/>
    <p:sldId id="330" r:id="rId23"/>
    <p:sldId id="332" r:id="rId24"/>
    <p:sldId id="1137" r:id="rId25"/>
    <p:sldId id="30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4961"/>
    <a:srgbClr val="B12524"/>
    <a:srgbClr val="229787"/>
    <a:srgbClr val="E48126"/>
    <a:srgbClr val="4FC2C0"/>
    <a:srgbClr val="178AB2"/>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95" autoAdjust="0"/>
    <p:restoredTop sz="82489" autoAdjust="0"/>
  </p:normalViewPr>
  <p:slideViewPr>
    <p:cSldViewPr snapToGrid="0" snapToObjects="1">
      <p:cViewPr varScale="1">
        <p:scale>
          <a:sx n="100" d="100"/>
          <a:sy n="100" d="100"/>
        </p:scale>
        <p:origin x="331" y="67"/>
      </p:cViewPr>
      <p:guideLst/>
    </p:cSldViewPr>
  </p:slideViewPr>
  <p:outlineViewPr>
    <p:cViewPr>
      <p:scale>
        <a:sx n="33" d="100"/>
        <a:sy n="33" d="100"/>
      </p:scale>
      <p:origin x="0" y="-110"/>
    </p:cViewPr>
  </p:outlineViewPr>
  <p:notesTextViewPr>
    <p:cViewPr>
      <p:scale>
        <a:sx n="1" d="1"/>
        <a:sy n="1" d="1"/>
      </p:scale>
      <p:origin x="0" y="0"/>
    </p:cViewPr>
  </p:notesTextViewPr>
  <p:sorterViewPr>
    <p:cViewPr>
      <p:scale>
        <a:sx n="100" d="100"/>
        <a:sy n="100" d="100"/>
      </p:scale>
      <p:origin x="0" y="-360"/>
    </p:cViewPr>
  </p:sorterViewPr>
  <p:notesViewPr>
    <p:cSldViewPr snapToGrid="0" snapToObjects="1">
      <p:cViewPr varScale="1">
        <p:scale>
          <a:sx n="92" d="100"/>
          <a:sy n="92" d="100"/>
        </p:scale>
        <p:origin x="4114"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ndelaria, Debra, ECECD" userId="43f00133-0acb-495b-b374-7ee5039cc8a4" providerId="ADAL" clId="{330E4891-9B9F-4AEB-B59E-138FD1940720}"/>
    <pc:docChg chg="custSel addSld delSld modSld sldOrd">
      <pc:chgData name="Candelaria, Debra, ECECD" userId="43f00133-0acb-495b-b374-7ee5039cc8a4" providerId="ADAL" clId="{330E4891-9B9F-4AEB-B59E-138FD1940720}" dt="2023-02-02T19:50:24.210" v="324" actId="207"/>
      <pc:docMkLst>
        <pc:docMk/>
      </pc:docMkLst>
      <pc:sldChg chg="modSp mod">
        <pc:chgData name="Candelaria, Debra, ECECD" userId="43f00133-0acb-495b-b374-7ee5039cc8a4" providerId="ADAL" clId="{330E4891-9B9F-4AEB-B59E-138FD1940720}" dt="2023-02-02T18:58:48.041" v="275" actId="27636"/>
        <pc:sldMkLst>
          <pc:docMk/>
          <pc:sldMk cId="660685264" sldId="259"/>
        </pc:sldMkLst>
        <pc:spChg chg="mod">
          <ac:chgData name="Candelaria, Debra, ECECD" userId="43f00133-0acb-495b-b374-7ee5039cc8a4" providerId="ADAL" clId="{330E4891-9B9F-4AEB-B59E-138FD1940720}" dt="2023-02-02T18:58:48.041" v="275" actId="27636"/>
          <ac:spMkLst>
            <pc:docMk/>
            <pc:sldMk cId="660685264" sldId="259"/>
            <ac:spMk id="3" creationId="{00000000-0000-0000-0000-000000000000}"/>
          </ac:spMkLst>
        </pc:spChg>
      </pc:sldChg>
      <pc:sldChg chg="modSp mod">
        <pc:chgData name="Candelaria, Debra, ECECD" userId="43f00133-0acb-495b-b374-7ee5039cc8a4" providerId="ADAL" clId="{330E4891-9B9F-4AEB-B59E-138FD1940720}" dt="2023-02-02T18:56:46.626" v="263" actId="948"/>
        <pc:sldMkLst>
          <pc:docMk/>
          <pc:sldMk cId="194067558" sldId="260"/>
        </pc:sldMkLst>
        <pc:spChg chg="mod">
          <ac:chgData name="Candelaria, Debra, ECECD" userId="43f00133-0acb-495b-b374-7ee5039cc8a4" providerId="ADAL" clId="{330E4891-9B9F-4AEB-B59E-138FD1940720}" dt="2023-02-02T18:56:46.626" v="263" actId="948"/>
          <ac:spMkLst>
            <pc:docMk/>
            <pc:sldMk cId="194067558" sldId="260"/>
            <ac:spMk id="3" creationId="{00000000-0000-0000-0000-000000000000}"/>
          </ac:spMkLst>
        </pc:spChg>
      </pc:sldChg>
      <pc:sldChg chg="modSp mod">
        <pc:chgData name="Candelaria, Debra, ECECD" userId="43f00133-0acb-495b-b374-7ee5039cc8a4" providerId="ADAL" clId="{330E4891-9B9F-4AEB-B59E-138FD1940720}" dt="2023-02-02T18:06:46.078" v="104" actId="20577"/>
        <pc:sldMkLst>
          <pc:docMk/>
          <pc:sldMk cId="1230382203" sldId="268"/>
        </pc:sldMkLst>
        <pc:spChg chg="mod">
          <ac:chgData name="Candelaria, Debra, ECECD" userId="43f00133-0acb-495b-b374-7ee5039cc8a4" providerId="ADAL" clId="{330E4891-9B9F-4AEB-B59E-138FD1940720}" dt="2023-02-02T18:06:46.078" v="104" actId="20577"/>
          <ac:spMkLst>
            <pc:docMk/>
            <pc:sldMk cId="1230382203" sldId="268"/>
            <ac:spMk id="5" creationId="{A14E7932-FE52-42C7-8FCD-09CE8B9DF323}"/>
          </ac:spMkLst>
        </pc:spChg>
      </pc:sldChg>
      <pc:sldChg chg="delSp modSp mod">
        <pc:chgData name="Candelaria, Debra, ECECD" userId="43f00133-0acb-495b-b374-7ee5039cc8a4" providerId="ADAL" clId="{330E4891-9B9F-4AEB-B59E-138FD1940720}" dt="2023-02-02T17:44:00.673" v="4" actId="478"/>
        <pc:sldMkLst>
          <pc:docMk/>
          <pc:sldMk cId="1749403276" sldId="270"/>
        </pc:sldMkLst>
        <pc:spChg chg="del mod">
          <ac:chgData name="Candelaria, Debra, ECECD" userId="43f00133-0acb-495b-b374-7ee5039cc8a4" providerId="ADAL" clId="{330E4891-9B9F-4AEB-B59E-138FD1940720}" dt="2023-02-02T17:44:00.673" v="4" actId="478"/>
          <ac:spMkLst>
            <pc:docMk/>
            <pc:sldMk cId="1749403276" sldId="270"/>
            <ac:spMk id="3" creationId="{00000000-0000-0000-0000-000000000000}"/>
          </ac:spMkLst>
        </pc:spChg>
      </pc:sldChg>
      <pc:sldChg chg="modSp mod">
        <pc:chgData name="Candelaria, Debra, ECECD" userId="43f00133-0acb-495b-b374-7ee5039cc8a4" providerId="ADAL" clId="{330E4891-9B9F-4AEB-B59E-138FD1940720}" dt="2023-02-02T18:57:33.771" v="266" actId="948"/>
        <pc:sldMkLst>
          <pc:docMk/>
          <pc:sldMk cId="4180378474" sldId="272"/>
        </pc:sldMkLst>
        <pc:spChg chg="mod">
          <ac:chgData name="Candelaria, Debra, ECECD" userId="43f00133-0acb-495b-b374-7ee5039cc8a4" providerId="ADAL" clId="{330E4891-9B9F-4AEB-B59E-138FD1940720}" dt="2023-02-02T18:57:33.771" v="266" actId="948"/>
          <ac:spMkLst>
            <pc:docMk/>
            <pc:sldMk cId="4180378474" sldId="272"/>
            <ac:spMk id="3" creationId="{00000000-0000-0000-0000-000000000000}"/>
          </ac:spMkLst>
        </pc:spChg>
      </pc:sldChg>
      <pc:sldChg chg="modSp mod">
        <pc:chgData name="Candelaria, Debra, ECECD" userId="43f00133-0acb-495b-b374-7ee5039cc8a4" providerId="ADAL" clId="{330E4891-9B9F-4AEB-B59E-138FD1940720}" dt="2023-02-02T18:05:19.826" v="68" actId="33524"/>
        <pc:sldMkLst>
          <pc:docMk/>
          <pc:sldMk cId="2987981445" sldId="275"/>
        </pc:sldMkLst>
        <pc:spChg chg="mod">
          <ac:chgData name="Candelaria, Debra, ECECD" userId="43f00133-0acb-495b-b374-7ee5039cc8a4" providerId="ADAL" clId="{330E4891-9B9F-4AEB-B59E-138FD1940720}" dt="2023-02-02T18:05:19.826" v="68" actId="33524"/>
          <ac:spMkLst>
            <pc:docMk/>
            <pc:sldMk cId="2987981445" sldId="275"/>
            <ac:spMk id="2" creationId="{00000000-0000-0000-0000-000000000000}"/>
          </ac:spMkLst>
        </pc:spChg>
      </pc:sldChg>
      <pc:sldChg chg="delSp modSp mod">
        <pc:chgData name="Candelaria, Debra, ECECD" userId="43f00133-0acb-495b-b374-7ee5039cc8a4" providerId="ADAL" clId="{330E4891-9B9F-4AEB-B59E-138FD1940720}" dt="2023-02-02T18:21:57.400" v="233" actId="1076"/>
        <pc:sldMkLst>
          <pc:docMk/>
          <pc:sldMk cId="3003284320" sldId="330"/>
        </pc:sldMkLst>
        <pc:picChg chg="mod">
          <ac:chgData name="Candelaria, Debra, ECECD" userId="43f00133-0acb-495b-b374-7ee5039cc8a4" providerId="ADAL" clId="{330E4891-9B9F-4AEB-B59E-138FD1940720}" dt="2023-02-02T18:21:57.400" v="233" actId="1076"/>
          <ac:picMkLst>
            <pc:docMk/>
            <pc:sldMk cId="3003284320" sldId="330"/>
            <ac:picMk id="4" creationId="{00000000-0000-0000-0000-000000000000}"/>
          </ac:picMkLst>
        </pc:picChg>
        <pc:picChg chg="del">
          <ac:chgData name="Candelaria, Debra, ECECD" userId="43f00133-0acb-495b-b374-7ee5039cc8a4" providerId="ADAL" clId="{330E4891-9B9F-4AEB-B59E-138FD1940720}" dt="2023-02-02T18:16:54.431" v="152" actId="478"/>
          <ac:picMkLst>
            <pc:docMk/>
            <pc:sldMk cId="3003284320" sldId="330"/>
            <ac:picMk id="5" creationId="{9A8D0309-5679-499F-A428-89C7DEE36D8B}"/>
          </ac:picMkLst>
        </pc:picChg>
      </pc:sldChg>
      <pc:sldChg chg="modSp mod">
        <pc:chgData name="Candelaria, Debra, ECECD" userId="43f00133-0acb-495b-b374-7ee5039cc8a4" providerId="ADAL" clId="{330E4891-9B9F-4AEB-B59E-138FD1940720}" dt="2023-02-02T19:50:24.210" v="324" actId="207"/>
        <pc:sldMkLst>
          <pc:docMk/>
          <pc:sldMk cId="3069856559" sldId="332"/>
        </pc:sldMkLst>
        <pc:spChg chg="mod">
          <ac:chgData name="Candelaria, Debra, ECECD" userId="43f00133-0acb-495b-b374-7ee5039cc8a4" providerId="ADAL" clId="{330E4891-9B9F-4AEB-B59E-138FD1940720}" dt="2023-02-02T18:23:44.364" v="262" actId="20577"/>
          <ac:spMkLst>
            <pc:docMk/>
            <pc:sldMk cId="3069856559" sldId="332"/>
            <ac:spMk id="2" creationId="{00000000-0000-0000-0000-000000000000}"/>
          </ac:spMkLst>
        </pc:spChg>
        <pc:graphicFrameChg chg="mod modGraphic">
          <ac:chgData name="Candelaria, Debra, ECECD" userId="43f00133-0acb-495b-b374-7ee5039cc8a4" providerId="ADAL" clId="{330E4891-9B9F-4AEB-B59E-138FD1940720}" dt="2023-02-02T19:50:24.210" v="324" actId="207"/>
          <ac:graphicFrameMkLst>
            <pc:docMk/>
            <pc:sldMk cId="3069856559" sldId="332"/>
            <ac:graphicFrameMk id="5" creationId="{F2863E2D-F518-44AA-92BF-D35C43931070}"/>
          </ac:graphicFrameMkLst>
        </pc:graphicFrameChg>
      </pc:sldChg>
      <pc:sldChg chg="modSp mod">
        <pc:chgData name="Candelaria, Debra, ECECD" userId="43f00133-0acb-495b-b374-7ee5039cc8a4" providerId="ADAL" clId="{330E4891-9B9F-4AEB-B59E-138FD1940720}" dt="2023-02-02T18:58:08.839" v="269" actId="20577"/>
        <pc:sldMkLst>
          <pc:docMk/>
          <pc:sldMk cId="1938239707" sldId="336"/>
        </pc:sldMkLst>
        <pc:spChg chg="mod">
          <ac:chgData name="Candelaria, Debra, ECECD" userId="43f00133-0acb-495b-b374-7ee5039cc8a4" providerId="ADAL" clId="{330E4891-9B9F-4AEB-B59E-138FD1940720}" dt="2023-02-02T18:58:08.839" v="269" actId="20577"/>
          <ac:spMkLst>
            <pc:docMk/>
            <pc:sldMk cId="1938239707" sldId="336"/>
            <ac:spMk id="3" creationId="{00000000-0000-0000-0000-000000000000}"/>
          </ac:spMkLst>
        </pc:spChg>
      </pc:sldChg>
      <pc:sldChg chg="modSp mod">
        <pc:chgData name="Candelaria, Debra, ECECD" userId="43f00133-0acb-495b-b374-7ee5039cc8a4" providerId="ADAL" clId="{330E4891-9B9F-4AEB-B59E-138FD1940720}" dt="2023-02-02T17:53:50.034" v="14" actId="948"/>
        <pc:sldMkLst>
          <pc:docMk/>
          <pc:sldMk cId="3500295782" sldId="337"/>
        </pc:sldMkLst>
        <pc:spChg chg="mod">
          <ac:chgData name="Candelaria, Debra, ECECD" userId="43f00133-0acb-495b-b374-7ee5039cc8a4" providerId="ADAL" clId="{330E4891-9B9F-4AEB-B59E-138FD1940720}" dt="2023-02-02T17:53:50.034" v="14" actId="948"/>
          <ac:spMkLst>
            <pc:docMk/>
            <pc:sldMk cId="3500295782" sldId="337"/>
            <ac:spMk id="3" creationId="{00000000-0000-0000-0000-000000000000}"/>
          </ac:spMkLst>
        </pc:spChg>
        <pc:spChg chg="mod">
          <ac:chgData name="Candelaria, Debra, ECECD" userId="43f00133-0acb-495b-b374-7ee5039cc8a4" providerId="ADAL" clId="{330E4891-9B9F-4AEB-B59E-138FD1940720}" dt="2023-02-02T17:53:26.082" v="13" actId="14100"/>
          <ac:spMkLst>
            <pc:docMk/>
            <pc:sldMk cId="3500295782" sldId="337"/>
            <ac:spMk id="4" creationId="{00000000-0000-0000-0000-000000000000}"/>
          </ac:spMkLst>
        </pc:spChg>
      </pc:sldChg>
      <pc:sldChg chg="modSp mod">
        <pc:chgData name="Candelaria, Debra, ECECD" userId="43f00133-0acb-495b-b374-7ee5039cc8a4" providerId="ADAL" clId="{330E4891-9B9F-4AEB-B59E-138FD1940720}" dt="2023-02-02T18:21:12.197" v="224" actId="20577"/>
        <pc:sldMkLst>
          <pc:docMk/>
          <pc:sldMk cId="2040067321" sldId="339"/>
        </pc:sldMkLst>
        <pc:spChg chg="mod">
          <ac:chgData name="Candelaria, Debra, ECECD" userId="43f00133-0acb-495b-b374-7ee5039cc8a4" providerId="ADAL" clId="{330E4891-9B9F-4AEB-B59E-138FD1940720}" dt="2023-02-02T18:21:12.197" v="224" actId="20577"/>
          <ac:spMkLst>
            <pc:docMk/>
            <pc:sldMk cId="2040067321" sldId="339"/>
            <ac:spMk id="7" creationId="{46EC7E4F-ED73-A840-A43F-1F28E95BD07B}"/>
          </ac:spMkLst>
        </pc:spChg>
      </pc:sldChg>
      <pc:sldChg chg="modSp mod">
        <pc:chgData name="Candelaria, Debra, ECECD" userId="43f00133-0acb-495b-b374-7ee5039cc8a4" providerId="ADAL" clId="{330E4891-9B9F-4AEB-B59E-138FD1940720}" dt="2023-02-02T19:49:21.732" v="310" actId="113"/>
        <pc:sldMkLst>
          <pc:docMk/>
          <pc:sldMk cId="3059572944" sldId="1135"/>
        </pc:sldMkLst>
        <pc:spChg chg="mod">
          <ac:chgData name="Candelaria, Debra, ECECD" userId="43f00133-0acb-495b-b374-7ee5039cc8a4" providerId="ADAL" clId="{330E4891-9B9F-4AEB-B59E-138FD1940720}" dt="2023-02-02T18:12:55.010" v="147" actId="20577"/>
          <ac:spMkLst>
            <pc:docMk/>
            <pc:sldMk cId="3059572944" sldId="1135"/>
            <ac:spMk id="2" creationId="{00000000-0000-0000-0000-000000000000}"/>
          </ac:spMkLst>
        </pc:spChg>
        <pc:graphicFrameChg chg="mod modGraphic">
          <ac:chgData name="Candelaria, Debra, ECECD" userId="43f00133-0acb-495b-b374-7ee5039cc8a4" providerId="ADAL" clId="{330E4891-9B9F-4AEB-B59E-138FD1940720}" dt="2023-02-02T19:49:21.732" v="310" actId="113"/>
          <ac:graphicFrameMkLst>
            <pc:docMk/>
            <pc:sldMk cId="3059572944" sldId="1135"/>
            <ac:graphicFrameMk id="5" creationId="{F2863E2D-F518-44AA-92BF-D35C43931070}"/>
          </ac:graphicFrameMkLst>
        </pc:graphicFrameChg>
      </pc:sldChg>
      <pc:sldChg chg="delSp add del mod">
        <pc:chgData name="Candelaria, Debra, ECECD" userId="43f00133-0acb-495b-b374-7ee5039cc8a4" providerId="ADAL" clId="{330E4891-9B9F-4AEB-B59E-138FD1940720}" dt="2023-02-02T18:16:14.769" v="151" actId="47"/>
        <pc:sldMkLst>
          <pc:docMk/>
          <pc:sldMk cId="585073971" sldId="1136"/>
        </pc:sldMkLst>
        <pc:picChg chg="del">
          <ac:chgData name="Candelaria, Debra, ECECD" userId="43f00133-0acb-495b-b374-7ee5039cc8a4" providerId="ADAL" clId="{330E4891-9B9F-4AEB-B59E-138FD1940720}" dt="2023-02-02T18:15:47.423" v="149" actId="478"/>
          <ac:picMkLst>
            <pc:docMk/>
            <pc:sldMk cId="585073971" sldId="1136"/>
            <ac:picMk id="4" creationId="{00000000-0000-0000-0000-000000000000}"/>
          </ac:picMkLst>
        </pc:picChg>
      </pc:sldChg>
      <pc:sldChg chg="addSp delSp modSp add mod ord">
        <pc:chgData name="Candelaria, Debra, ECECD" userId="43f00133-0acb-495b-b374-7ee5039cc8a4" providerId="ADAL" clId="{330E4891-9B9F-4AEB-B59E-138FD1940720}" dt="2023-02-02T18:21:48.185" v="231" actId="1076"/>
        <pc:sldMkLst>
          <pc:docMk/>
          <pc:sldMk cId="505753855" sldId="1137"/>
        </pc:sldMkLst>
        <pc:spChg chg="add mod">
          <ac:chgData name="Candelaria, Debra, ECECD" userId="43f00133-0acb-495b-b374-7ee5039cc8a4" providerId="ADAL" clId="{330E4891-9B9F-4AEB-B59E-138FD1940720}" dt="2023-02-02T18:18:48.318" v="194" actId="14100"/>
          <ac:spMkLst>
            <pc:docMk/>
            <pc:sldMk cId="505753855" sldId="1137"/>
            <ac:spMk id="3" creationId="{CC2B944C-00D4-81D4-77A9-A3161346A1C2}"/>
          </ac:spMkLst>
        </pc:spChg>
        <pc:picChg chg="del">
          <ac:chgData name="Candelaria, Debra, ECECD" userId="43f00133-0acb-495b-b374-7ee5039cc8a4" providerId="ADAL" clId="{330E4891-9B9F-4AEB-B59E-138FD1940720}" dt="2023-02-02T18:17:22.296" v="155" actId="478"/>
          <ac:picMkLst>
            <pc:docMk/>
            <pc:sldMk cId="505753855" sldId="1137"/>
            <ac:picMk id="4" creationId="{00000000-0000-0000-0000-000000000000}"/>
          </ac:picMkLst>
        </pc:picChg>
        <pc:picChg chg="mod">
          <ac:chgData name="Candelaria, Debra, ECECD" userId="43f00133-0acb-495b-b374-7ee5039cc8a4" providerId="ADAL" clId="{330E4891-9B9F-4AEB-B59E-138FD1940720}" dt="2023-02-02T18:21:48.185" v="231" actId="1076"/>
          <ac:picMkLst>
            <pc:docMk/>
            <pc:sldMk cId="505753855" sldId="1137"/>
            <ac:picMk id="5" creationId="{9A8D0309-5679-499F-A428-89C7DEE36D8B}"/>
          </ac:picMkLst>
        </pc:picChg>
      </pc:sldChg>
    </pc:docChg>
  </pc:docChgLst>
  <pc:docChgLst>
    <pc:chgData name="Juancho, Christine, ECECD" userId="S::christine.juancho@ececd.nm.gov::9186ea84-8072-4e1e-9080-48b08d73f708" providerId="AD" clId="Web-{7E1C0C75-DF8A-25BA-6D26-F8AD615D1F7C}"/>
    <pc:docChg chg="delSld">
      <pc:chgData name="Juancho, Christine, ECECD" userId="S::christine.juancho@ececd.nm.gov::9186ea84-8072-4e1e-9080-48b08d73f708" providerId="AD" clId="Web-{7E1C0C75-DF8A-25BA-6D26-F8AD615D1F7C}" dt="2024-02-28T19:17:44.823" v="0"/>
      <pc:docMkLst>
        <pc:docMk/>
      </pc:docMkLst>
      <pc:sldChg chg="del">
        <pc:chgData name="Juancho, Christine, ECECD" userId="S::christine.juancho@ececd.nm.gov::9186ea84-8072-4e1e-9080-48b08d73f708" providerId="AD" clId="Web-{7E1C0C75-DF8A-25BA-6D26-F8AD615D1F7C}" dt="2024-02-28T19:17:44.823" v="0"/>
        <pc:sldMkLst>
          <pc:docMk/>
          <pc:sldMk cId="2040067321" sldId="339"/>
        </pc:sldMkLst>
      </pc:sldChg>
    </pc:docChg>
  </pc:docChgLst>
  <pc:docChgLst>
    <pc:chgData name="Emiliano Perea" userId="200cb504-3628-4732-84cc-e05887fd81d3" providerId="ADAL" clId="{E8CF6875-04D0-47A5-B47B-0DCEF99BCC03}"/>
    <pc:docChg chg="modSld">
      <pc:chgData name="Emiliano Perea" userId="200cb504-3628-4732-84cc-e05887fd81d3" providerId="ADAL" clId="{E8CF6875-04D0-47A5-B47B-0DCEF99BCC03}" dt="2023-01-05T16:16:37.086" v="40" actId="20577"/>
      <pc:docMkLst>
        <pc:docMk/>
      </pc:docMkLst>
      <pc:sldChg chg="modSp mod">
        <pc:chgData name="Emiliano Perea" userId="200cb504-3628-4732-84cc-e05887fd81d3" providerId="ADAL" clId="{E8CF6875-04D0-47A5-B47B-0DCEF99BCC03}" dt="2023-01-05T16:16:37.086" v="40" actId="20577"/>
        <pc:sldMkLst>
          <pc:docMk/>
          <pc:sldMk cId="1749403276" sldId="270"/>
        </pc:sldMkLst>
        <pc:spChg chg="mod">
          <ac:chgData name="Emiliano Perea" userId="200cb504-3628-4732-84cc-e05887fd81d3" providerId="ADAL" clId="{E8CF6875-04D0-47A5-B47B-0DCEF99BCC03}" dt="2023-01-05T16:16:37.086" v="40" actId="20577"/>
          <ac:spMkLst>
            <pc:docMk/>
            <pc:sldMk cId="1749403276" sldId="270"/>
            <ac:spMk id="3" creationId="{00000000-0000-0000-0000-000000000000}"/>
          </ac:spMkLst>
        </pc:spChg>
      </pc:sldChg>
    </pc:docChg>
  </pc:docChgLst>
  <pc:docChgLst>
    <pc:chgData name="Perea, Emiliano, ECECD" userId="S::emiliano.perea@ececd.nm.gov::200cb504-3628-4732-84cc-e05887fd81d3" providerId="AD" clId="Web-{4634C02E-24C5-F552-7788-556796982D5C}"/>
    <pc:docChg chg="addSld modSld sldOrd">
      <pc:chgData name="Perea, Emiliano, ECECD" userId="S::emiliano.perea@ececd.nm.gov::200cb504-3628-4732-84cc-e05887fd81d3" providerId="AD" clId="Web-{4634C02E-24C5-F552-7788-556796982D5C}" dt="2023-02-02T17:14:49.047" v="441" actId="20577"/>
      <pc:docMkLst>
        <pc:docMk/>
      </pc:docMkLst>
      <pc:sldChg chg="modSp">
        <pc:chgData name="Perea, Emiliano, ECECD" userId="S::emiliano.perea@ececd.nm.gov::200cb504-3628-4732-84cc-e05887fd81d3" providerId="AD" clId="Web-{4634C02E-24C5-F552-7788-556796982D5C}" dt="2023-02-02T16:53:36.127" v="12" actId="20577"/>
        <pc:sldMkLst>
          <pc:docMk/>
          <pc:sldMk cId="2987981445" sldId="275"/>
        </pc:sldMkLst>
        <pc:spChg chg="mod">
          <ac:chgData name="Perea, Emiliano, ECECD" userId="S::emiliano.perea@ececd.nm.gov::200cb504-3628-4732-84cc-e05887fd81d3" providerId="AD" clId="Web-{4634C02E-24C5-F552-7788-556796982D5C}" dt="2023-02-02T16:53:36.127" v="12" actId="20577"/>
          <ac:spMkLst>
            <pc:docMk/>
            <pc:sldMk cId="2987981445" sldId="275"/>
            <ac:spMk id="3" creationId="{00000000-0000-0000-0000-000000000000}"/>
          </ac:spMkLst>
        </pc:spChg>
      </pc:sldChg>
      <pc:sldChg chg="modSp">
        <pc:chgData name="Perea, Emiliano, ECECD" userId="S::emiliano.perea@ececd.nm.gov::200cb504-3628-4732-84cc-e05887fd81d3" providerId="AD" clId="Web-{4634C02E-24C5-F552-7788-556796982D5C}" dt="2023-02-02T17:14:49.047" v="441" actId="20577"/>
        <pc:sldMkLst>
          <pc:docMk/>
          <pc:sldMk cId="2116880870" sldId="305"/>
        </pc:sldMkLst>
        <pc:spChg chg="mod">
          <ac:chgData name="Perea, Emiliano, ECECD" userId="S::emiliano.perea@ececd.nm.gov::200cb504-3628-4732-84cc-e05887fd81d3" providerId="AD" clId="Web-{4634C02E-24C5-F552-7788-556796982D5C}" dt="2023-02-02T17:14:49.047" v="441" actId="20577"/>
          <ac:spMkLst>
            <pc:docMk/>
            <pc:sldMk cId="2116880870" sldId="305"/>
            <ac:spMk id="2" creationId="{00000000-0000-0000-0000-000000000000}"/>
          </ac:spMkLst>
        </pc:spChg>
      </pc:sldChg>
      <pc:sldChg chg="ord">
        <pc:chgData name="Perea, Emiliano, ECECD" userId="S::emiliano.perea@ececd.nm.gov::200cb504-3628-4732-84cc-e05887fd81d3" providerId="AD" clId="Web-{4634C02E-24C5-F552-7788-556796982D5C}" dt="2023-02-02T17:10:54.013" v="394"/>
        <pc:sldMkLst>
          <pc:docMk/>
          <pc:sldMk cId="3069856559" sldId="332"/>
        </pc:sldMkLst>
      </pc:sldChg>
      <pc:sldChg chg="modSp add replId">
        <pc:chgData name="Perea, Emiliano, ECECD" userId="S::emiliano.perea@ececd.nm.gov::200cb504-3628-4732-84cc-e05887fd81d3" providerId="AD" clId="Web-{4634C02E-24C5-F552-7788-556796982D5C}" dt="2023-02-02T17:14:27.031" v="432" actId="20577"/>
        <pc:sldMkLst>
          <pc:docMk/>
          <pc:sldMk cId="3059572944" sldId="1135"/>
        </pc:sldMkLst>
        <pc:spChg chg="mod">
          <ac:chgData name="Perea, Emiliano, ECECD" userId="S::emiliano.perea@ececd.nm.gov::200cb504-3628-4732-84cc-e05887fd81d3" providerId="AD" clId="Web-{4634C02E-24C5-F552-7788-556796982D5C}" dt="2023-02-02T17:14:27.031" v="432" actId="20577"/>
          <ac:spMkLst>
            <pc:docMk/>
            <pc:sldMk cId="3059572944" sldId="1135"/>
            <ac:spMk id="2" creationId="{00000000-0000-0000-0000-000000000000}"/>
          </ac:spMkLst>
        </pc:spChg>
        <pc:graphicFrameChg chg="mod modGraphic">
          <ac:chgData name="Perea, Emiliano, ECECD" userId="S::emiliano.perea@ececd.nm.gov::200cb504-3628-4732-84cc-e05887fd81d3" providerId="AD" clId="Web-{4634C02E-24C5-F552-7788-556796982D5C}" dt="2023-02-02T17:14:22.812" v="431" actId="1076"/>
          <ac:graphicFrameMkLst>
            <pc:docMk/>
            <pc:sldMk cId="3059572944" sldId="1135"/>
            <ac:graphicFrameMk id="5" creationId="{F2863E2D-F518-44AA-92BF-D35C43931070}"/>
          </ac:graphicFrameMkLst>
        </pc:graphicFrameChg>
      </pc:sldChg>
    </pc:docChg>
  </pc:docChgLst>
  <pc:docChgLst>
    <pc:chgData name="Candelaria, Debra, ECECD" userId="43f00133-0acb-495b-b374-7ee5039cc8a4" providerId="ADAL" clId="{57C691E1-8FFA-43D5-9C60-97977E3FC5F3}"/>
    <pc:docChg chg="modSld">
      <pc:chgData name="Candelaria, Debra, ECECD" userId="43f00133-0acb-495b-b374-7ee5039cc8a4" providerId="ADAL" clId="{57C691E1-8FFA-43D5-9C60-97977E3FC5F3}" dt="2023-05-09T13:38:06.343" v="32" actId="20577"/>
      <pc:docMkLst>
        <pc:docMk/>
      </pc:docMkLst>
      <pc:sldChg chg="modSp">
        <pc:chgData name="Candelaria, Debra, ECECD" userId="43f00133-0acb-495b-b374-7ee5039cc8a4" providerId="ADAL" clId="{57C691E1-8FFA-43D5-9C60-97977E3FC5F3}" dt="2023-05-09T13:38:06.343" v="32" actId="20577"/>
        <pc:sldMkLst>
          <pc:docMk/>
          <pc:sldMk cId="3069856559" sldId="332"/>
        </pc:sldMkLst>
        <pc:graphicFrameChg chg="mod">
          <ac:chgData name="Candelaria, Debra, ECECD" userId="43f00133-0acb-495b-b374-7ee5039cc8a4" providerId="ADAL" clId="{57C691E1-8FFA-43D5-9C60-97977E3FC5F3}" dt="2023-05-09T13:38:06.343" v="32" actId="20577"/>
          <ac:graphicFrameMkLst>
            <pc:docMk/>
            <pc:sldMk cId="3069856559" sldId="332"/>
            <ac:graphicFrameMk id="5" creationId="{F2863E2D-F518-44AA-92BF-D35C43931070}"/>
          </ac:graphicFrameMkLst>
        </pc:graphicFrameChg>
      </pc:sldChg>
    </pc:docChg>
  </pc:docChgLst>
  <pc:docChgLst>
    <pc:chgData name="Martinez, Sonya, ECECD" userId="S::sonya.martinez@state.nm.us::e6b95576-380d-47ff-b4cf-e474876bf9c9" providerId="AD" clId="Web-{CDAF9EAA-3582-17F2-04B0-1DEF8B6216DF}"/>
    <pc:docChg chg="modSld">
      <pc:chgData name="Martinez, Sonya, ECECD" userId="S::sonya.martinez@state.nm.us::e6b95576-380d-47ff-b4cf-e474876bf9c9" providerId="AD" clId="Web-{CDAF9EAA-3582-17F2-04B0-1DEF8B6216DF}" dt="2022-03-09T16:45:06.628" v="14" actId="20577"/>
      <pc:docMkLst>
        <pc:docMk/>
      </pc:docMkLst>
      <pc:sldChg chg="modSp">
        <pc:chgData name="Martinez, Sonya, ECECD" userId="S::sonya.martinez@state.nm.us::e6b95576-380d-47ff-b4cf-e474876bf9c9" providerId="AD" clId="Web-{CDAF9EAA-3582-17F2-04B0-1DEF8B6216DF}" dt="2022-03-09T16:43:12.548" v="1" actId="1076"/>
        <pc:sldMkLst>
          <pc:docMk/>
          <pc:sldMk cId="3858611213" sldId="265"/>
        </pc:sldMkLst>
        <pc:picChg chg="mod">
          <ac:chgData name="Martinez, Sonya, ECECD" userId="S::sonya.martinez@state.nm.us::e6b95576-380d-47ff-b4cf-e474876bf9c9" providerId="AD" clId="Web-{CDAF9EAA-3582-17F2-04B0-1DEF8B6216DF}" dt="2022-03-09T16:43:12.548" v="1" actId="1076"/>
          <ac:picMkLst>
            <pc:docMk/>
            <pc:sldMk cId="3858611213" sldId="265"/>
            <ac:picMk id="6" creationId="{00000000-0000-0000-0000-000000000000}"/>
          </ac:picMkLst>
        </pc:picChg>
      </pc:sldChg>
      <pc:sldChg chg="modSp">
        <pc:chgData name="Martinez, Sonya, ECECD" userId="S::sonya.martinez@state.nm.us::e6b95576-380d-47ff-b4cf-e474876bf9c9" providerId="AD" clId="Web-{CDAF9EAA-3582-17F2-04B0-1DEF8B6216DF}" dt="2022-03-09T16:45:06.628" v="14" actId="20577"/>
        <pc:sldMkLst>
          <pc:docMk/>
          <pc:sldMk cId="2116880870" sldId="305"/>
        </pc:sldMkLst>
        <pc:spChg chg="mod">
          <ac:chgData name="Martinez, Sonya, ECECD" userId="S::sonya.martinez@state.nm.us::e6b95576-380d-47ff-b4cf-e474876bf9c9" providerId="AD" clId="Web-{CDAF9EAA-3582-17F2-04B0-1DEF8B6216DF}" dt="2022-03-09T16:44:57.831" v="12" actId="14100"/>
          <ac:spMkLst>
            <pc:docMk/>
            <pc:sldMk cId="2116880870" sldId="305"/>
            <ac:spMk id="2" creationId="{00000000-0000-0000-0000-000000000000}"/>
          </ac:spMkLst>
        </pc:spChg>
        <pc:spChg chg="mod">
          <ac:chgData name="Martinez, Sonya, ECECD" userId="S::sonya.martinez@state.nm.us::e6b95576-380d-47ff-b4cf-e474876bf9c9" providerId="AD" clId="Web-{CDAF9EAA-3582-17F2-04B0-1DEF8B6216DF}" dt="2022-03-09T16:45:06.628" v="14" actId="20577"/>
          <ac:spMkLst>
            <pc:docMk/>
            <pc:sldMk cId="2116880870" sldId="305"/>
            <ac:spMk id="3" creationId="{00000000-0000-0000-0000-000000000000}"/>
          </ac:spMkLst>
        </pc:spChg>
      </pc:sldChg>
      <pc:sldChg chg="modSp">
        <pc:chgData name="Martinez, Sonya, ECECD" userId="S::sonya.martinez@state.nm.us::e6b95576-380d-47ff-b4cf-e474876bf9c9" providerId="AD" clId="Web-{CDAF9EAA-3582-17F2-04B0-1DEF8B6216DF}" dt="2022-03-09T16:44:48.643" v="11" actId="20577"/>
        <pc:sldMkLst>
          <pc:docMk/>
          <pc:sldMk cId="3069856559" sldId="332"/>
        </pc:sldMkLst>
        <pc:spChg chg="mod">
          <ac:chgData name="Martinez, Sonya, ECECD" userId="S::sonya.martinez@state.nm.us::e6b95576-380d-47ff-b4cf-e474876bf9c9" providerId="AD" clId="Web-{CDAF9EAA-3582-17F2-04B0-1DEF8B6216DF}" dt="2022-03-09T16:44:48.643" v="11" actId="20577"/>
          <ac:spMkLst>
            <pc:docMk/>
            <pc:sldMk cId="3069856559" sldId="332"/>
            <ac:spMk id="2" creationId="{00000000-0000-0000-0000-000000000000}"/>
          </ac:spMkLst>
        </pc:spChg>
      </pc:sld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CB5DB8-A1FB-4B8B-BE67-FFEC6D1E8310}" type="doc">
      <dgm:prSet loTypeId="urn:microsoft.com/office/officeart/2005/8/layout/process4" loCatId="process" qsTypeId="urn:microsoft.com/office/officeart/2005/8/quickstyle/simple1" qsCatId="simple" csTypeId="urn:microsoft.com/office/officeart/2005/8/colors/colorful1" csCatId="colorful" phldr="1"/>
      <dgm:spPr/>
      <dgm:t>
        <a:bodyPr/>
        <a:lstStyle/>
        <a:p>
          <a:endParaRPr lang="en-US"/>
        </a:p>
      </dgm:t>
    </dgm:pt>
    <dgm:pt modelId="{09E5ACB8-DC08-45CB-A811-C1704646BEA1}">
      <dgm:prSet/>
      <dgm:spPr/>
      <dgm:t>
        <a:bodyPr/>
        <a:lstStyle/>
        <a:p>
          <a:r>
            <a:rPr lang="en-US" baseline="0" dirty="0"/>
            <a:t>The amount invoiced to the sponsor by the FSMC or SFA may include cost for the following items </a:t>
          </a:r>
          <a:endParaRPr lang="en-US" dirty="0"/>
        </a:p>
      </dgm:t>
    </dgm:pt>
    <dgm:pt modelId="{32AB6471-E55B-4C6D-9FE9-32BA3F42F2E2}" type="parTrans" cxnId="{13B8CD47-C009-40FB-BF8F-F02BF230754C}">
      <dgm:prSet/>
      <dgm:spPr/>
      <dgm:t>
        <a:bodyPr/>
        <a:lstStyle/>
        <a:p>
          <a:endParaRPr lang="en-US"/>
        </a:p>
      </dgm:t>
    </dgm:pt>
    <dgm:pt modelId="{525A8D87-B029-46A3-8187-F377BFBF1998}" type="sibTrans" cxnId="{13B8CD47-C009-40FB-BF8F-F02BF230754C}">
      <dgm:prSet/>
      <dgm:spPr/>
      <dgm:t>
        <a:bodyPr/>
        <a:lstStyle/>
        <a:p>
          <a:endParaRPr lang="en-US"/>
        </a:p>
      </dgm:t>
    </dgm:pt>
    <dgm:pt modelId="{A9112D8B-2EEC-457A-83CA-7E30481D3698}">
      <dgm:prSet/>
      <dgm:spPr/>
      <dgm:t>
        <a:bodyPr/>
        <a:lstStyle/>
        <a:p>
          <a:r>
            <a:rPr lang="en-US"/>
            <a:t>Kitchen labor</a:t>
          </a:r>
        </a:p>
      </dgm:t>
    </dgm:pt>
    <dgm:pt modelId="{459602FA-2E89-4972-8198-0A6E2CEA51AC}" type="parTrans" cxnId="{04AE876C-FADE-41AC-9E8F-23503BCC81C4}">
      <dgm:prSet/>
      <dgm:spPr/>
      <dgm:t>
        <a:bodyPr/>
        <a:lstStyle/>
        <a:p>
          <a:endParaRPr lang="en-US"/>
        </a:p>
      </dgm:t>
    </dgm:pt>
    <dgm:pt modelId="{1E43CD4B-416B-4C18-95BE-C44E5A4D226E}" type="sibTrans" cxnId="{04AE876C-FADE-41AC-9E8F-23503BCC81C4}">
      <dgm:prSet/>
      <dgm:spPr/>
      <dgm:t>
        <a:bodyPr/>
        <a:lstStyle/>
        <a:p>
          <a:endParaRPr lang="en-US"/>
        </a:p>
      </dgm:t>
    </dgm:pt>
    <dgm:pt modelId="{29D33AD6-B93C-4315-B169-B77FD7E2CC53}">
      <dgm:prSet/>
      <dgm:spPr/>
      <dgm:t>
        <a:bodyPr/>
        <a:lstStyle/>
        <a:p>
          <a:r>
            <a:rPr lang="en-US"/>
            <a:t>Food</a:t>
          </a:r>
        </a:p>
      </dgm:t>
    </dgm:pt>
    <dgm:pt modelId="{8B060E80-4D5E-4CAF-B1F8-7A846F8F97D5}" type="parTrans" cxnId="{8E44934B-9EDB-4948-A5D1-441948D8CFE8}">
      <dgm:prSet/>
      <dgm:spPr/>
      <dgm:t>
        <a:bodyPr/>
        <a:lstStyle/>
        <a:p>
          <a:endParaRPr lang="en-US"/>
        </a:p>
      </dgm:t>
    </dgm:pt>
    <dgm:pt modelId="{D76CA4AE-341C-48B0-8F7E-9A84DD21DD1A}" type="sibTrans" cxnId="{8E44934B-9EDB-4948-A5D1-441948D8CFE8}">
      <dgm:prSet/>
      <dgm:spPr/>
      <dgm:t>
        <a:bodyPr/>
        <a:lstStyle/>
        <a:p>
          <a:endParaRPr lang="en-US"/>
        </a:p>
      </dgm:t>
    </dgm:pt>
    <dgm:pt modelId="{8939E374-CCFB-4BCF-83FA-91A54B77655B}">
      <dgm:prSet/>
      <dgm:spPr/>
      <dgm:t>
        <a:bodyPr/>
        <a:lstStyle/>
        <a:p>
          <a:r>
            <a:rPr lang="en-US"/>
            <a:t>Non-food supplies</a:t>
          </a:r>
        </a:p>
      </dgm:t>
    </dgm:pt>
    <dgm:pt modelId="{A62B83A8-4418-4F26-81D1-FE72F7EEB877}" type="parTrans" cxnId="{7A7A9206-06D2-43FA-88FC-7D107A137F4D}">
      <dgm:prSet/>
      <dgm:spPr/>
      <dgm:t>
        <a:bodyPr/>
        <a:lstStyle/>
        <a:p>
          <a:endParaRPr lang="en-US"/>
        </a:p>
      </dgm:t>
    </dgm:pt>
    <dgm:pt modelId="{FF798E62-B300-479C-B444-2BC59EEAAB73}" type="sibTrans" cxnId="{7A7A9206-06D2-43FA-88FC-7D107A137F4D}">
      <dgm:prSet/>
      <dgm:spPr/>
      <dgm:t>
        <a:bodyPr/>
        <a:lstStyle/>
        <a:p>
          <a:endParaRPr lang="en-US"/>
        </a:p>
      </dgm:t>
    </dgm:pt>
    <dgm:pt modelId="{C85CE4F4-CC30-42D7-BC60-C574AD930CBD}">
      <dgm:prSet/>
      <dgm:spPr/>
      <dgm:t>
        <a:bodyPr/>
        <a:lstStyle/>
        <a:p>
          <a:r>
            <a:rPr lang="en-US" dirty="0"/>
            <a:t>Kitchen utilities and permitting fees</a:t>
          </a:r>
        </a:p>
      </dgm:t>
    </dgm:pt>
    <dgm:pt modelId="{6B81A02C-FC79-4B16-8049-A4B0E3A1451E}" type="parTrans" cxnId="{B79EF19E-6506-4C62-8B58-4BBF8729B32C}">
      <dgm:prSet/>
      <dgm:spPr/>
      <dgm:t>
        <a:bodyPr/>
        <a:lstStyle/>
        <a:p>
          <a:endParaRPr lang="en-US"/>
        </a:p>
      </dgm:t>
    </dgm:pt>
    <dgm:pt modelId="{33A2100F-3FDC-462C-AAC6-24C2DB7F9695}" type="sibTrans" cxnId="{B79EF19E-6506-4C62-8B58-4BBF8729B32C}">
      <dgm:prSet/>
      <dgm:spPr/>
      <dgm:t>
        <a:bodyPr/>
        <a:lstStyle/>
        <a:p>
          <a:endParaRPr lang="en-US"/>
        </a:p>
      </dgm:t>
    </dgm:pt>
    <dgm:pt modelId="{5E41E40F-68A1-407E-BF08-584EF24EDD3C}">
      <dgm:prSet/>
      <dgm:spPr/>
      <dgm:t>
        <a:bodyPr/>
        <a:lstStyle/>
        <a:p>
          <a:r>
            <a:rPr lang="en-US"/>
            <a:t>Facility use</a:t>
          </a:r>
        </a:p>
      </dgm:t>
    </dgm:pt>
    <dgm:pt modelId="{C0374DAF-8F53-4571-8AF4-B99B328FF6C3}" type="parTrans" cxnId="{AF145C0D-DB94-4C87-BE43-EAEC9B84BB17}">
      <dgm:prSet/>
      <dgm:spPr/>
      <dgm:t>
        <a:bodyPr/>
        <a:lstStyle/>
        <a:p>
          <a:endParaRPr lang="en-US"/>
        </a:p>
      </dgm:t>
    </dgm:pt>
    <dgm:pt modelId="{E98A2193-BBA9-4DDE-83D4-DF1259E4E574}" type="sibTrans" cxnId="{AF145C0D-DB94-4C87-BE43-EAEC9B84BB17}">
      <dgm:prSet/>
      <dgm:spPr/>
      <dgm:t>
        <a:bodyPr/>
        <a:lstStyle/>
        <a:p>
          <a:endParaRPr lang="en-US"/>
        </a:p>
      </dgm:t>
    </dgm:pt>
    <dgm:pt modelId="{A8C88EC8-218A-4133-AADB-471F343205E9}">
      <dgm:prSet/>
      <dgm:spPr/>
      <dgm:t>
        <a:bodyPr/>
        <a:lstStyle/>
        <a:p>
          <a:r>
            <a:rPr lang="en-US" baseline="0"/>
            <a:t>The sponsor will not necessarily know the cost detail</a:t>
          </a:r>
          <a:endParaRPr lang="en-US"/>
        </a:p>
      </dgm:t>
    </dgm:pt>
    <dgm:pt modelId="{C4342447-F9BA-420E-8EBF-CBC5E96658CD}" type="parTrans" cxnId="{DF0AAB8F-A346-4483-BEF7-5259C0778817}">
      <dgm:prSet/>
      <dgm:spPr/>
      <dgm:t>
        <a:bodyPr/>
        <a:lstStyle/>
        <a:p>
          <a:endParaRPr lang="en-US"/>
        </a:p>
      </dgm:t>
    </dgm:pt>
    <dgm:pt modelId="{754726FC-9560-47EC-843A-734BC8F59E97}" type="sibTrans" cxnId="{DF0AAB8F-A346-4483-BEF7-5259C0778817}">
      <dgm:prSet/>
      <dgm:spPr/>
      <dgm:t>
        <a:bodyPr/>
        <a:lstStyle/>
        <a:p>
          <a:endParaRPr lang="en-US"/>
        </a:p>
      </dgm:t>
    </dgm:pt>
    <dgm:pt modelId="{36721C3E-0846-44EB-9206-312FB254B75A}">
      <dgm:prSet/>
      <dgm:spPr/>
      <dgm:t>
        <a:bodyPr/>
        <a:lstStyle/>
        <a:p>
          <a:r>
            <a:rPr lang="en-US"/>
            <a:t>Sponsor should list the total invoice amount under the “other items” on the claim</a:t>
          </a:r>
        </a:p>
      </dgm:t>
    </dgm:pt>
    <dgm:pt modelId="{045E313C-2ECF-470B-93BC-449047EAC740}" type="parTrans" cxnId="{6173E355-2337-4E59-B386-07F886EB1C93}">
      <dgm:prSet/>
      <dgm:spPr/>
      <dgm:t>
        <a:bodyPr/>
        <a:lstStyle/>
        <a:p>
          <a:endParaRPr lang="en-US"/>
        </a:p>
      </dgm:t>
    </dgm:pt>
    <dgm:pt modelId="{BB9649EB-EC59-41D3-B938-71B49D28CB9E}" type="sibTrans" cxnId="{6173E355-2337-4E59-B386-07F886EB1C93}">
      <dgm:prSet/>
      <dgm:spPr/>
      <dgm:t>
        <a:bodyPr/>
        <a:lstStyle/>
        <a:p>
          <a:endParaRPr lang="en-US"/>
        </a:p>
      </dgm:t>
    </dgm:pt>
    <dgm:pt modelId="{7DC0644F-C7B6-4CF4-BA38-3CAC76284445}" type="pres">
      <dgm:prSet presAssocID="{73CB5DB8-A1FB-4B8B-BE67-FFEC6D1E8310}" presName="Name0" presStyleCnt="0">
        <dgm:presLayoutVars>
          <dgm:dir/>
          <dgm:animLvl val="lvl"/>
          <dgm:resizeHandles val="exact"/>
        </dgm:presLayoutVars>
      </dgm:prSet>
      <dgm:spPr/>
    </dgm:pt>
    <dgm:pt modelId="{8B7620EF-CAD3-4B4C-BA58-79932424B83C}" type="pres">
      <dgm:prSet presAssocID="{A8C88EC8-218A-4133-AADB-471F343205E9}" presName="boxAndChildren" presStyleCnt="0"/>
      <dgm:spPr/>
    </dgm:pt>
    <dgm:pt modelId="{8AAF4A35-F002-4DB1-BAB2-BDD13ADF53BD}" type="pres">
      <dgm:prSet presAssocID="{A8C88EC8-218A-4133-AADB-471F343205E9}" presName="parentTextBox" presStyleLbl="node1" presStyleIdx="0" presStyleCnt="2"/>
      <dgm:spPr/>
    </dgm:pt>
    <dgm:pt modelId="{3CE1934E-03E5-44D8-AD0D-A0A6BE6A9171}" type="pres">
      <dgm:prSet presAssocID="{A8C88EC8-218A-4133-AADB-471F343205E9}" presName="entireBox" presStyleLbl="node1" presStyleIdx="0" presStyleCnt="2"/>
      <dgm:spPr/>
    </dgm:pt>
    <dgm:pt modelId="{61631AD4-1852-416D-9857-5721309ED1AD}" type="pres">
      <dgm:prSet presAssocID="{A8C88EC8-218A-4133-AADB-471F343205E9}" presName="descendantBox" presStyleCnt="0"/>
      <dgm:spPr/>
    </dgm:pt>
    <dgm:pt modelId="{B8848B45-04DD-4A41-91DD-686FF0FD7182}" type="pres">
      <dgm:prSet presAssocID="{36721C3E-0846-44EB-9206-312FB254B75A}" presName="childTextBox" presStyleLbl="fgAccFollowNode1" presStyleIdx="0" presStyleCnt="6">
        <dgm:presLayoutVars>
          <dgm:bulletEnabled val="1"/>
        </dgm:presLayoutVars>
      </dgm:prSet>
      <dgm:spPr/>
    </dgm:pt>
    <dgm:pt modelId="{EFE5E9C7-585C-4B13-AA55-E7ACC09840ED}" type="pres">
      <dgm:prSet presAssocID="{525A8D87-B029-46A3-8187-F377BFBF1998}" presName="sp" presStyleCnt="0"/>
      <dgm:spPr/>
    </dgm:pt>
    <dgm:pt modelId="{7B6C1F0E-2DCB-4E1E-AFD1-F2A14D2AE257}" type="pres">
      <dgm:prSet presAssocID="{09E5ACB8-DC08-45CB-A811-C1704646BEA1}" presName="arrowAndChildren" presStyleCnt="0"/>
      <dgm:spPr/>
    </dgm:pt>
    <dgm:pt modelId="{4BF64F41-3E92-4023-A07C-311D7FF9005C}" type="pres">
      <dgm:prSet presAssocID="{09E5ACB8-DC08-45CB-A811-C1704646BEA1}" presName="parentTextArrow" presStyleLbl="node1" presStyleIdx="0" presStyleCnt="2"/>
      <dgm:spPr/>
    </dgm:pt>
    <dgm:pt modelId="{A7E8D5DC-AF8C-4B33-973F-7A1262839A09}" type="pres">
      <dgm:prSet presAssocID="{09E5ACB8-DC08-45CB-A811-C1704646BEA1}" presName="arrow" presStyleLbl="node1" presStyleIdx="1" presStyleCnt="2"/>
      <dgm:spPr/>
    </dgm:pt>
    <dgm:pt modelId="{30EC125D-5B62-4E05-AC31-D45F46F36849}" type="pres">
      <dgm:prSet presAssocID="{09E5ACB8-DC08-45CB-A811-C1704646BEA1}" presName="descendantArrow" presStyleCnt="0"/>
      <dgm:spPr/>
    </dgm:pt>
    <dgm:pt modelId="{A466EB8E-730B-4FE9-A439-98874F12EE2D}" type="pres">
      <dgm:prSet presAssocID="{A9112D8B-2EEC-457A-83CA-7E30481D3698}" presName="childTextArrow" presStyleLbl="fgAccFollowNode1" presStyleIdx="1" presStyleCnt="6">
        <dgm:presLayoutVars>
          <dgm:bulletEnabled val="1"/>
        </dgm:presLayoutVars>
      </dgm:prSet>
      <dgm:spPr/>
    </dgm:pt>
    <dgm:pt modelId="{3504ED5D-1C49-4E6E-AD7C-719C144319CD}" type="pres">
      <dgm:prSet presAssocID="{29D33AD6-B93C-4315-B169-B77FD7E2CC53}" presName="childTextArrow" presStyleLbl="fgAccFollowNode1" presStyleIdx="2" presStyleCnt="6">
        <dgm:presLayoutVars>
          <dgm:bulletEnabled val="1"/>
        </dgm:presLayoutVars>
      </dgm:prSet>
      <dgm:spPr/>
    </dgm:pt>
    <dgm:pt modelId="{6CE90726-AEED-4C85-842C-EC1EED62A254}" type="pres">
      <dgm:prSet presAssocID="{8939E374-CCFB-4BCF-83FA-91A54B77655B}" presName="childTextArrow" presStyleLbl="fgAccFollowNode1" presStyleIdx="3" presStyleCnt="6">
        <dgm:presLayoutVars>
          <dgm:bulletEnabled val="1"/>
        </dgm:presLayoutVars>
      </dgm:prSet>
      <dgm:spPr/>
    </dgm:pt>
    <dgm:pt modelId="{ACCE90DA-F67D-49AC-B795-44CC2643F95C}" type="pres">
      <dgm:prSet presAssocID="{C85CE4F4-CC30-42D7-BC60-C574AD930CBD}" presName="childTextArrow" presStyleLbl="fgAccFollowNode1" presStyleIdx="4" presStyleCnt="6">
        <dgm:presLayoutVars>
          <dgm:bulletEnabled val="1"/>
        </dgm:presLayoutVars>
      </dgm:prSet>
      <dgm:spPr/>
    </dgm:pt>
    <dgm:pt modelId="{9C06C1B2-1886-4DE1-919B-DD8FCCB17EDF}" type="pres">
      <dgm:prSet presAssocID="{5E41E40F-68A1-407E-BF08-584EF24EDD3C}" presName="childTextArrow" presStyleLbl="fgAccFollowNode1" presStyleIdx="5" presStyleCnt="6">
        <dgm:presLayoutVars>
          <dgm:bulletEnabled val="1"/>
        </dgm:presLayoutVars>
      </dgm:prSet>
      <dgm:spPr/>
    </dgm:pt>
  </dgm:ptLst>
  <dgm:cxnLst>
    <dgm:cxn modelId="{7A7A9206-06D2-43FA-88FC-7D107A137F4D}" srcId="{09E5ACB8-DC08-45CB-A811-C1704646BEA1}" destId="{8939E374-CCFB-4BCF-83FA-91A54B77655B}" srcOrd="2" destOrd="0" parTransId="{A62B83A8-4418-4F26-81D1-FE72F7EEB877}" sibTransId="{FF798E62-B300-479C-B444-2BC59EEAAB73}"/>
    <dgm:cxn modelId="{AF145C0D-DB94-4C87-BE43-EAEC9B84BB17}" srcId="{09E5ACB8-DC08-45CB-A811-C1704646BEA1}" destId="{5E41E40F-68A1-407E-BF08-584EF24EDD3C}" srcOrd="4" destOrd="0" parTransId="{C0374DAF-8F53-4571-8AF4-B99B328FF6C3}" sibTransId="{E98A2193-BBA9-4DDE-83D4-DF1259E4E574}"/>
    <dgm:cxn modelId="{74B6FC19-2221-484F-AB7E-791086E90366}" type="presOf" srcId="{A9112D8B-2EEC-457A-83CA-7E30481D3698}" destId="{A466EB8E-730B-4FE9-A439-98874F12EE2D}" srcOrd="0" destOrd="0" presId="urn:microsoft.com/office/officeart/2005/8/layout/process4"/>
    <dgm:cxn modelId="{B906121E-8DB4-4AC1-B440-4C31C167636B}" type="presOf" srcId="{09E5ACB8-DC08-45CB-A811-C1704646BEA1}" destId="{A7E8D5DC-AF8C-4B33-973F-7A1262839A09}" srcOrd="1" destOrd="0" presId="urn:microsoft.com/office/officeart/2005/8/layout/process4"/>
    <dgm:cxn modelId="{5BD4572F-1EBB-4CBD-819E-136B4BDAB8AF}" type="presOf" srcId="{36721C3E-0846-44EB-9206-312FB254B75A}" destId="{B8848B45-04DD-4A41-91DD-686FF0FD7182}" srcOrd="0" destOrd="0" presId="urn:microsoft.com/office/officeart/2005/8/layout/process4"/>
    <dgm:cxn modelId="{11588234-4236-4F73-A260-536927C4CDFE}" type="presOf" srcId="{C85CE4F4-CC30-42D7-BC60-C574AD930CBD}" destId="{ACCE90DA-F67D-49AC-B795-44CC2643F95C}" srcOrd="0" destOrd="0" presId="urn:microsoft.com/office/officeart/2005/8/layout/process4"/>
    <dgm:cxn modelId="{862C3337-5C1C-4098-A76E-843A4C9CC949}" type="presOf" srcId="{A8C88EC8-218A-4133-AADB-471F343205E9}" destId="{3CE1934E-03E5-44D8-AD0D-A0A6BE6A9171}" srcOrd="1" destOrd="0" presId="urn:microsoft.com/office/officeart/2005/8/layout/process4"/>
    <dgm:cxn modelId="{ED64A942-3B86-403B-B501-F9D1AB7C5A11}" type="presOf" srcId="{29D33AD6-B93C-4315-B169-B77FD7E2CC53}" destId="{3504ED5D-1C49-4E6E-AD7C-719C144319CD}" srcOrd="0" destOrd="0" presId="urn:microsoft.com/office/officeart/2005/8/layout/process4"/>
    <dgm:cxn modelId="{13B8CD47-C009-40FB-BF8F-F02BF230754C}" srcId="{73CB5DB8-A1FB-4B8B-BE67-FFEC6D1E8310}" destId="{09E5ACB8-DC08-45CB-A811-C1704646BEA1}" srcOrd="0" destOrd="0" parTransId="{32AB6471-E55B-4C6D-9FE9-32BA3F42F2E2}" sibTransId="{525A8D87-B029-46A3-8187-F377BFBF1998}"/>
    <dgm:cxn modelId="{6BFF8A6A-A876-4E34-BDEC-4DE80A46FBD9}" type="presOf" srcId="{A8C88EC8-218A-4133-AADB-471F343205E9}" destId="{8AAF4A35-F002-4DB1-BAB2-BDD13ADF53BD}" srcOrd="0" destOrd="0" presId="urn:microsoft.com/office/officeart/2005/8/layout/process4"/>
    <dgm:cxn modelId="{8E44934B-9EDB-4948-A5D1-441948D8CFE8}" srcId="{09E5ACB8-DC08-45CB-A811-C1704646BEA1}" destId="{29D33AD6-B93C-4315-B169-B77FD7E2CC53}" srcOrd="1" destOrd="0" parTransId="{8B060E80-4D5E-4CAF-B1F8-7A846F8F97D5}" sibTransId="{D76CA4AE-341C-48B0-8F7E-9A84DD21DD1A}"/>
    <dgm:cxn modelId="{04AE876C-FADE-41AC-9E8F-23503BCC81C4}" srcId="{09E5ACB8-DC08-45CB-A811-C1704646BEA1}" destId="{A9112D8B-2EEC-457A-83CA-7E30481D3698}" srcOrd="0" destOrd="0" parTransId="{459602FA-2E89-4972-8198-0A6E2CEA51AC}" sibTransId="{1E43CD4B-416B-4C18-95BE-C44E5A4D226E}"/>
    <dgm:cxn modelId="{4A339854-4180-405E-A363-C49D9C0DC92E}" type="presOf" srcId="{8939E374-CCFB-4BCF-83FA-91A54B77655B}" destId="{6CE90726-AEED-4C85-842C-EC1EED62A254}" srcOrd="0" destOrd="0" presId="urn:microsoft.com/office/officeart/2005/8/layout/process4"/>
    <dgm:cxn modelId="{61E9AD74-AB5D-4CD9-B8E2-EBA60354F71C}" type="presOf" srcId="{73CB5DB8-A1FB-4B8B-BE67-FFEC6D1E8310}" destId="{7DC0644F-C7B6-4CF4-BA38-3CAC76284445}" srcOrd="0" destOrd="0" presId="urn:microsoft.com/office/officeart/2005/8/layout/process4"/>
    <dgm:cxn modelId="{6173E355-2337-4E59-B386-07F886EB1C93}" srcId="{A8C88EC8-218A-4133-AADB-471F343205E9}" destId="{36721C3E-0846-44EB-9206-312FB254B75A}" srcOrd="0" destOrd="0" parTransId="{045E313C-2ECF-470B-93BC-449047EAC740}" sibTransId="{BB9649EB-EC59-41D3-B938-71B49D28CB9E}"/>
    <dgm:cxn modelId="{8E76188D-6EB2-4C90-BE61-FE5C86052AF4}" type="presOf" srcId="{09E5ACB8-DC08-45CB-A811-C1704646BEA1}" destId="{4BF64F41-3E92-4023-A07C-311D7FF9005C}" srcOrd="0" destOrd="0" presId="urn:microsoft.com/office/officeart/2005/8/layout/process4"/>
    <dgm:cxn modelId="{DF0AAB8F-A346-4483-BEF7-5259C0778817}" srcId="{73CB5DB8-A1FB-4B8B-BE67-FFEC6D1E8310}" destId="{A8C88EC8-218A-4133-AADB-471F343205E9}" srcOrd="1" destOrd="0" parTransId="{C4342447-F9BA-420E-8EBF-CBC5E96658CD}" sibTransId="{754726FC-9560-47EC-843A-734BC8F59E97}"/>
    <dgm:cxn modelId="{B79EF19E-6506-4C62-8B58-4BBF8729B32C}" srcId="{09E5ACB8-DC08-45CB-A811-C1704646BEA1}" destId="{C85CE4F4-CC30-42D7-BC60-C574AD930CBD}" srcOrd="3" destOrd="0" parTransId="{6B81A02C-FC79-4B16-8049-A4B0E3A1451E}" sibTransId="{33A2100F-3FDC-462C-AAC6-24C2DB7F9695}"/>
    <dgm:cxn modelId="{2EAD65C8-5BF9-40A7-BF0B-3A1141BDC7CE}" type="presOf" srcId="{5E41E40F-68A1-407E-BF08-584EF24EDD3C}" destId="{9C06C1B2-1886-4DE1-919B-DD8FCCB17EDF}" srcOrd="0" destOrd="0" presId="urn:microsoft.com/office/officeart/2005/8/layout/process4"/>
    <dgm:cxn modelId="{74A4452E-CAE1-48C7-83BF-30E12EAFC893}" type="presParOf" srcId="{7DC0644F-C7B6-4CF4-BA38-3CAC76284445}" destId="{8B7620EF-CAD3-4B4C-BA58-79932424B83C}" srcOrd="0" destOrd="0" presId="urn:microsoft.com/office/officeart/2005/8/layout/process4"/>
    <dgm:cxn modelId="{A8BBBD72-3770-4D6E-9E3E-BDCE37C709EA}" type="presParOf" srcId="{8B7620EF-CAD3-4B4C-BA58-79932424B83C}" destId="{8AAF4A35-F002-4DB1-BAB2-BDD13ADF53BD}" srcOrd="0" destOrd="0" presId="urn:microsoft.com/office/officeart/2005/8/layout/process4"/>
    <dgm:cxn modelId="{D3F85B7A-7BB7-4FB1-8AA3-D403257165B0}" type="presParOf" srcId="{8B7620EF-CAD3-4B4C-BA58-79932424B83C}" destId="{3CE1934E-03E5-44D8-AD0D-A0A6BE6A9171}" srcOrd="1" destOrd="0" presId="urn:microsoft.com/office/officeart/2005/8/layout/process4"/>
    <dgm:cxn modelId="{47EBF86F-4EB4-4ABB-A457-0526BFC3DF47}" type="presParOf" srcId="{8B7620EF-CAD3-4B4C-BA58-79932424B83C}" destId="{61631AD4-1852-416D-9857-5721309ED1AD}" srcOrd="2" destOrd="0" presId="urn:microsoft.com/office/officeart/2005/8/layout/process4"/>
    <dgm:cxn modelId="{2DD34EFE-6ADB-44C2-BB3A-17EA6AA2C3A2}" type="presParOf" srcId="{61631AD4-1852-416D-9857-5721309ED1AD}" destId="{B8848B45-04DD-4A41-91DD-686FF0FD7182}" srcOrd="0" destOrd="0" presId="urn:microsoft.com/office/officeart/2005/8/layout/process4"/>
    <dgm:cxn modelId="{87F96C21-9682-4613-99EE-6F489F32A06A}" type="presParOf" srcId="{7DC0644F-C7B6-4CF4-BA38-3CAC76284445}" destId="{EFE5E9C7-585C-4B13-AA55-E7ACC09840ED}" srcOrd="1" destOrd="0" presId="urn:microsoft.com/office/officeart/2005/8/layout/process4"/>
    <dgm:cxn modelId="{75C60F7A-D0F0-4730-AA6E-6817F35DC8A4}" type="presParOf" srcId="{7DC0644F-C7B6-4CF4-BA38-3CAC76284445}" destId="{7B6C1F0E-2DCB-4E1E-AFD1-F2A14D2AE257}" srcOrd="2" destOrd="0" presId="urn:microsoft.com/office/officeart/2005/8/layout/process4"/>
    <dgm:cxn modelId="{F97EC0DC-5131-4E57-9EB1-845C86F6F73F}" type="presParOf" srcId="{7B6C1F0E-2DCB-4E1E-AFD1-F2A14D2AE257}" destId="{4BF64F41-3E92-4023-A07C-311D7FF9005C}" srcOrd="0" destOrd="0" presId="urn:microsoft.com/office/officeart/2005/8/layout/process4"/>
    <dgm:cxn modelId="{6C4E7797-E93C-4B3B-92CD-D55FA43E9848}" type="presParOf" srcId="{7B6C1F0E-2DCB-4E1E-AFD1-F2A14D2AE257}" destId="{A7E8D5DC-AF8C-4B33-973F-7A1262839A09}" srcOrd="1" destOrd="0" presId="urn:microsoft.com/office/officeart/2005/8/layout/process4"/>
    <dgm:cxn modelId="{1464FAEA-2F84-45BF-BFFE-B92889CFF7EB}" type="presParOf" srcId="{7B6C1F0E-2DCB-4E1E-AFD1-F2A14D2AE257}" destId="{30EC125D-5B62-4E05-AC31-D45F46F36849}" srcOrd="2" destOrd="0" presId="urn:microsoft.com/office/officeart/2005/8/layout/process4"/>
    <dgm:cxn modelId="{79F20B1A-4B64-4942-96B5-07066A81732F}" type="presParOf" srcId="{30EC125D-5B62-4E05-AC31-D45F46F36849}" destId="{A466EB8E-730B-4FE9-A439-98874F12EE2D}" srcOrd="0" destOrd="0" presId="urn:microsoft.com/office/officeart/2005/8/layout/process4"/>
    <dgm:cxn modelId="{7BB96144-6BBD-4F38-AA23-E865B472DDC8}" type="presParOf" srcId="{30EC125D-5B62-4E05-AC31-D45F46F36849}" destId="{3504ED5D-1C49-4E6E-AD7C-719C144319CD}" srcOrd="1" destOrd="0" presId="urn:microsoft.com/office/officeart/2005/8/layout/process4"/>
    <dgm:cxn modelId="{C63FCCEC-AB89-4B9D-9CC0-1643B9BE0430}" type="presParOf" srcId="{30EC125D-5B62-4E05-AC31-D45F46F36849}" destId="{6CE90726-AEED-4C85-842C-EC1EED62A254}" srcOrd="2" destOrd="0" presId="urn:microsoft.com/office/officeart/2005/8/layout/process4"/>
    <dgm:cxn modelId="{0526C5CE-6C98-44C5-85AA-B0368BB879ED}" type="presParOf" srcId="{30EC125D-5B62-4E05-AC31-D45F46F36849}" destId="{ACCE90DA-F67D-49AC-B795-44CC2643F95C}" srcOrd="3" destOrd="0" presId="urn:microsoft.com/office/officeart/2005/8/layout/process4"/>
    <dgm:cxn modelId="{DA168AA9-6ED5-49EC-8055-247F5C4DC7C6}" type="presParOf" srcId="{30EC125D-5B62-4E05-AC31-D45F46F36849}" destId="{9C06C1B2-1886-4DE1-919B-DD8FCCB17EDF}" srcOrd="4"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A4276EB-63CB-47B3-8EA0-58F6955029F5}" type="doc">
      <dgm:prSet loTypeId="urn:microsoft.com/office/officeart/2018/2/layout/IconLabelDescriptionList" loCatId="icon" qsTypeId="urn:microsoft.com/office/officeart/2005/8/quickstyle/simple1" qsCatId="simple" csTypeId="urn:microsoft.com/office/officeart/2018/5/colors/Iconchunking_neutralbg_colorful2" csCatId="colorful" phldr="1"/>
      <dgm:spPr/>
      <dgm:t>
        <a:bodyPr/>
        <a:lstStyle/>
        <a:p>
          <a:endParaRPr lang="en-US"/>
        </a:p>
      </dgm:t>
    </dgm:pt>
    <dgm:pt modelId="{F4A98FD6-4882-4B7B-AFA8-E2BD466506C8}">
      <dgm:prSet custT="1"/>
      <dgm:spPr/>
      <dgm:t>
        <a:bodyPr/>
        <a:lstStyle/>
        <a:p>
          <a:pPr>
            <a:defRPr b="1"/>
          </a:pPr>
          <a:r>
            <a:rPr lang="en-US" sz="2000" baseline="0" dirty="0"/>
            <a:t>Sponsor must be able to account for the receipt, obligation, and expenditure of all SFSP expenses</a:t>
          </a:r>
          <a:endParaRPr lang="en-US" sz="2000" dirty="0"/>
        </a:p>
      </dgm:t>
    </dgm:pt>
    <dgm:pt modelId="{9CE3D358-4BB0-431B-9AF2-AA914CEDC066}" type="parTrans" cxnId="{FBE39245-AD4E-45CE-86A9-8BF4D72C93A5}">
      <dgm:prSet/>
      <dgm:spPr/>
      <dgm:t>
        <a:bodyPr/>
        <a:lstStyle/>
        <a:p>
          <a:endParaRPr lang="en-US"/>
        </a:p>
      </dgm:t>
    </dgm:pt>
    <dgm:pt modelId="{D308B7EA-B259-4A3C-B3F8-D5D48A26C7B0}" type="sibTrans" cxnId="{FBE39245-AD4E-45CE-86A9-8BF4D72C93A5}">
      <dgm:prSet/>
      <dgm:spPr/>
      <dgm:t>
        <a:bodyPr/>
        <a:lstStyle/>
        <a:p>
          <a:endParaRPr lang="en-US"/>
        </a:p>
      </dgm:t>
    </dgm:pt>
    <dgm:pt modelId="{9B9F89C9-78CD-4A92-A0FE-575C6FB1D8B9}">
      <dgm:prSet custT="1"/>
      <dgm:spPr/>
      <dgm:t>
        <a:bodyPr/>
        <a:lstStyle/>
        <a:p>
          <a:r>
            <a:rPr lang="en-US" sz="1800" dirty="0"/>
            <a:t>Records must be maintained that support all administrative and operating cost attributed to SFSP</a:t>
          </a:r>
        </a:p>
      </dgm:t>
    </dgm:pt>
    <dgm:pt modelId="{E29DEFDC-B5EF-4A5E-A58E-2E806B724A03}" type="parTrans" cxnId="{873525B4-3935-45FC-98F3-4AEF7E325362}">
      <dgm:prSet/>
      <dgm:spPr/>
      <dgm:t>
        <a:bodyPr/>
        <a:lstStyle/>
        <a:p>
          <a:endParaRPr lang="en-US"/>
        </a:p>
      </dgm:t>
    </dgm:pt>
    <dgm:pt modelId="{AB5CDAB7-9A9D-46C8-B438-54F68DC45486}" type="sibTrans" cxnId="{873525B4-3935-45FC-98F3-4AEF7E325362}">
      <dgm:prSet/>
      <dgm:spPr/>
      <dgm:t>
        <a:bodyPr/>
        <a:lstStyle/>
        <a:p>
          <a:endParaRPr lang="en-US"/>
        </a:p>
      </dgm:t>
    </dgm:pt>
    <dgm:pt modelId="{790038D2-5F5F-4EE1-87BD-CA71EABBB518}">
      <dgm:prSet custT="1"/>
      <dgm:spPr/>
      <dgm:t>
        <a:bodyPr/>
        <a:lstStyle/>
        <a:p>
          <a:r>
            <a:rPr lang="en-US" sz="1800" dirty="0"/>
            <a:t>Enables the state to substantiate claims for reimbursement</a:t>
          </a:r>
        </a:p>
      </dgm:t>
    </dgm:pt>
    <dgm:pt modelId="{B44A39E8-20AA-48EC-9D19-83AC9319B835}" type="parTrans" cxnId="{3450BC7C-B4B8-4221-9B87-79C637CA112F}">
      <dgm:prSet/>
      <dgm:spPr/>
      <dgm:t>
        <a:bodyPr/>
        <a:lstStyle/>
        <a:p>
          <a:endParaRPr lang="en-US"/>
        </a:p>
      </dgm:t>
    </dgm:pt>
    <dgm:pt modelId="{66262205-8B11-482E-A0AD-2D4001F3EB43}" type="sibTrans" cxnId="{3450BC7C-B4B8-4221-9B87-79C637CA112F}">
      <dgm:prSet/>
      <dgm:spPr/>
      <dgm:t>
        <a:bodyPr/>
        <a:lstStyle/>
        <a:p>
          <a:endParaRPr lang="en-US"/>
        </a:p>
      </dgm:t>
    </dgm:pt>
    <dgm:pt modelId="{E7A8382A-8ED3-49C3-A381-7729DD5D5196}">
      <dgm:prSet/>
      <dgm:spPr/>
      <dgm:t>
        <a:bodyPr/>
        <a:lstStyle/>
        <a:p>
          <a:pPr>
            <a:defRPr b="1"/>
          </a:pPr>
          <a:r>
            <a:rPr lang="en-US" baseline="0" dirty="0"/>
            <a:t>Track your costs</a:t>
          </a:r>
          <a:endParaRPr lang="en-US" dirty="0"/>
        </a:p>
      </dgm:t>
    </dgm:pt>
    <dgm:pt modelId="{DC017BCC-ADEF-42E5-BCDA-84FDCD6330C9}" type="parTrans" cxnId="{536A385D-B92B-4B92-8C0B-935476BABB20}">
      <dgm:prSet/>
      <dgm:spPr/>
      <dgm:t>
        <a:bodyPr/>
        <a:lstStyle/>
        <a:p>
          <a:endParaRPr lang="en-US"/>
        </a:p>
      </dgm:t>
    </dgm:pt>
    <dgm:pt modelId="{A11849EA-24D5-4EC2-910B-58665F938F89}" type="sibTrans" cxnId="{536A385D-B92B-4B92-8C0B-935476BABB20}">
      <dgm:prSet/>
      <dgm:spPr/>
      <dgm:t>
        <a:bodyPr/>
        <a:lstStyle/>
        <a:p>
          <a:endParaRPr lang="en-US"/>
        </a:p>
      </dgm:t>
    </dgm:pt>
    <dgm:pt modelId="{9B86204F-5B80-43ED-857D-2A6EA81FC2F7}">
      <dgm:prSet/>
      <dgm:spPr/>
      <dgm:t>
        <a:bodyPr/>
        <a:lstStyle/>
        <a:p>
          <a:r>
            <a:rPr lang="en-US" dirty="0"/>
            <a:t>Excel spreadsheet</a:t>
          </a:r>
        </a:p>
      </dgm:t>
    </dgm:pt>
    <dgm:pt modelId="{F8341494-3367-43AD-90E5-748E1CD2D1DF}" type="parTrans" cxnId="{43876C60-0AF5-40C3-94E9-3EC0E9C6BBCE}">
      <dgm:prSet/>
      <dgm:spPr/>
      <dgm:t>
        <a:bodyPr/>
        <a:lstStyle/>
        <a:p>
          <a:endParaRPr lang="en-US"/>
        </a:p>
      </dgm:t>
    </dgm:pt>
    <dgm:pt modelId="{B50413A0-B8C7-4F9D-A464-18831291FF3D}" type="sibTrans" cxnId="{43876C60-0AF5-40C3-94E9-3EC0E9C6BBCE}">
      <dgm:prSet/>
      <dgm:spPr/>
      <dgm:t>
        <a:bodyPr/>
        <a:lstStyle/>
        <a:p>
          <a:endParaRPr lang="en-US"/>
        </a:p>
      </dgm:t>
    </dgm:pt>
    <dgm:pt modelId="{68BC584F-3541-4F33-BE37-E4784C69B689}">
      <dgm:prSet/>
      <dgm:spPr/>
      <dgm:t>
        <a:bodyPr/>
        <a:lstStyle/>
        <a:p>
          <a:r>
            <a:rPr lang="en-US"/>
            <a:t>Existing accounting system</a:t>
          </a:r>
        </a:p>
      </dgm:t>
    </dgm:pt>
    <dgm:pt modelId="{91DC291B-E71B-436E-9D02-AC0BAF6BF889}" type="parTrans" cxnId="{3AAD6AC0-C967-42E1-9ABE-3AA01DE4FDC6}">
      <dgm:prSet/>
      <dgm:spPr/>
      <dgm:t>
        <a:bodyPr/>
        <a:lstStyle/>
        <a:p>
          <a:endParaRPr lang="en-US"/>
        </a:p>
      </dgm:t>
    </dgm:pt>
    <dgm:pt modelId="{6616F152-30B8-48F0-97AA-E65550EE266A}" type="sibTrans" cxnId="{3AAD6AC0-C967-42E1-9ABE-3AA01DE4FDC6}">
      <dgm:prSet/>
      <dgm:spPr/>
      <dgm:t>
        <a:bodyPr/>
        <a:lstStyle/>
        <a:p>
          <a:endParaRPr lang="en-US"/>
        </a:p>
      </dgm:t>
    </dgm:pt>
    <dgm:pt modelId="{368337F9-E26A-4395-8BBA-4B90656C681F}">
      <dgm:prSet/>
      <dgm:spPr/>
      <dgm:t>
        <a:bodyPr/>
        <a:lstStyle/>
        <a:p>
          <a:r>
            <a:rPr lang="en-US" dirty="0"/>
            <a:t>SFSP forms</a:t>
          </a:r>
        </a:p>
      </dgm:t>
    </dgm:pt>
    <dgm:pt modelId="{8772A40C-AB35-42B2-98DA-D9C16ACA6876}" type="parTrans" cxnId="{343F46B5-A27D-478A-A3DF-E2CACA22DD1E}">
      <dgm:prSet/>
      <dgm:spPr/>
      <dgm:t>
        <a:bodyPr/>
        <a:lstStyle/>
        <a:p>
          <a:endParaRPr lang="en-US"/>
        </a:p>
      </dgm:t>
    </dgm:pt>
    <dgm:pt modelId="{A4707449-A426-40B4-839E-E0B138A518D7}" type="sibTrans" cxnId="{343F46B5-A27D-478A-A3DF-E2CACA22DD1E}">
      <dgm:prSet/>
      <dgm:spPr/>
      <dgm:t>
        <a:bodyPr/>
        <a:lstStyle/>
        <a:p>
          <a:endParaRPr lang="en-US"/>
        </a:p>
      </dgm:t>
    </dgm:pt>
    <dgm:pt modelId="{78FB0177-8F74-4658-9E9D-E20F50FE9EE7}">
      <dgm:prSet/>
      <dgm:spPr/>
      <dgm:t>
        <a:bodyPr/>
        <a:lstStyle/>
        <a:p>
          <a:pPr>
            <a:defRPr b="1"/>
          </a:pPr>
          <a:r>
            <a:rPr lang="en-US" baseline="0"/>
            <a:t>Record Retention</a:t>
          </a:r>
          <a:endParaRPr lang="en-US"/>
        </a:p>
      </dgm:t>
    </dgm:pt>
    <dgm:pt modelId="{8D1266D1-1949-4661-95B7-7A7B0BC87DA7}" type="parTrans" cxnId="{45705175-5FC7-4874-8D7F-E59EF396F873}">
      <dgm:prSet/>
      <dgm:spPr/>
      <dgm:t>
        <a:bodyPr/>
        <a:lstStyle/>
        <a:p>
          <a:endParaRPr lang="en-US"/>
        </a:p>
      </dgm:t>
    </dgm:pt>
    <dgm:pt modelId="{A99A2D8E-4A3F-4B6E-91A5-8AE5588E6DF1}" type="sibTrans" cxnId="{45705175-5FC7-4874-8D7F-E59EF396F873}">
      <dgm:prSet/>
      <dgm:spPr/>
      <dgm:t>
        <a:bodyPr/>
        <a:lstStyle/>
        <a:p>
          <a:endParaRPr lang="en-US"/>
        </a:p>
      </dgm:t>
    </dgm:pt>
    <dgm:pt modelId="{FDD8CF30-1AE2-4658-B18C-0C6F0C325936}">
      <dgm:prSet/>
      <dgm:spPr/>
      <dgm:t>
        <a:bodyPr/>
        <a:lstStyle/>
        <a:p>
          <a:r>
            <a:rPr lang="en-US"/>
            <a:t>Must maintain all records for three years plus current year</a:t>
          </a:r>
        </a:p>
      </dgm:t>
    </dgm:pt>
    <dgm:pt modelId="{AB0302FC-F137-4ED3-9EB8-09001D65756F}" type="parTrans" cxnId="{BC83480C-6FCC-4751-91CD-A33F1D7D4FE9}">
      <dgm:prSet/>
      <dgm:spPr/>
      <dgm:t>
        <a:bodyPr/>
        <a:lstStyle/>
        <a:p>
          <a:endParaRPr lang="en-US"/>
        </a:p>
      </dgm:t>
    </dgm:pt>
    <dgm:pt modelId="{5E57B8FF-CF08-4571-A9DC-6DDE3C23D478}" type="sibTrans" cxnId="{BC83480C-6FCC-4751-91CD-A33F1D7D4FE9}">
      <dgm:prSet/>
      <dgm:spPr/>
      <dgm:t>
        <a:bodyPr/>
        <a:lstStyle/>
        <a:p>
          <a:endParaRPr lang="en-US"/>
        </a:p>
      </dgm:t>
    </dgm:pt>
    <dgm:pt modelId="{BB853B09-BDA9-43CE-9F12-E8FD40382351}" type="pres">
      <dgm:prSet presAssocID="{EA4276EB-63CB-47B3-8EA0-58F6955029F5}" presName="root" presStyleCnt="0">
        <dgm:presLayoutVars>
          <dgm:dir/>
          <dgm:resizeHandles val="exact"/>
        </dgm:presLayoutVars>
      </dgm:prSet>
      <dgm:spPr/>
    </dgm:pt>
    <dgm:pt modelId="{93097587-A6FF-45CB-8E1A-2D3B36F72DCF}" type="pres">
      <dgm:prSet presAssocID="{F4A98FD6-4882-4B7B-AFA8-E2BD466506C8}" presName="compNode" presStyleCnt="0"/>
      <dgm:spPr/>
    </dgm:pt>
    <dgm:pt modelId="{34DCFCA9-0378-4525-9E9C-32E7D5D3D7AF}" type="pres">
      <dgm:prSet presAssocID="{F4A98FD6-4882-4B7B-AFA8-E2BD466506C8}" presName="iconRect" presStyleLbl="node1" presStyleIdx="0" presStyleCnt="3" custLinFactNeighborX="46908" custLinFactNeighborY="323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llar"/>
        </a:ext>
      </dgm:extLst>
    </dgm:pt>
    <dgm:pt modelId="{BAACCA11-04E4-4582-82CF-0C646DEBB83B}" type="pres">
      <dgm:prSet presAssocID="{F4A98FD6-4882-4B7B-AFA8-E2BD466506C8}" presName="iconSpace" presStyleCnt="0"/>
      <dgm:spPr/>
    </dgm:pt>
    <dgm:pt modelId="{1BD88214-31F8-4483-A15A-0CF24CBC06C7}" type="pres">
      <dgm:prSet presAssocID="{F4A98FD6-4882-4B7B-AFA8-E2BD466506C8}" presName="parTx" presStyleLbl="revTx" presStyleIdx="0" presStyleCnt="6">
        <dgm:presLayoutVars>
          <dgm:chMax val="0"/>
          <dgm:chPref val="0"/>
        </dgm:presLayoutVars>
      </dgm:prSet>
      <dgm:spPr/>
    </dgm:pt>
    <dgm:pt modelId="{733B22EA-58AC-499A-8D4B-8F15BB1A236D}" type="pres">
      <dgm:prSet presAssocID="{F4A98FD6-4882-4B7B-AFA8-E2BD466506C8}" presName="txSpace" presStyleCnt="0"/>
      <dgm:spPr/>
    </dgm:pt>
    <dgm:pt modelId="{A05B5C7F-57D3-4D4D-BE4C-9A66CB9E1CF8}" type="pres">
      <dgm:prSet presAssocID="{F4A98FD6-4882-4B7B-AFA8-E2BD466506C8}" presName="desTx" presStyleLbl="revTx" presStyleIdx="1" presStyleCnt="6">
        <dgm:presLayoutVars/>
      </dgm:prSet>
      <dgm:spPr/>
    </dgm:pt>
    <dgm:pt modelId="{4824C840-7116-41F8-BFBD-DE500C95FE5A}" type="pres">
      <dgm:prSet presAssocID="{D308B7EA-B259-4A3C-B3F8-D5D48A26C7B0}" presName="sibTrans" presStyleCnt="0"/>
      <dgm:spPr/>
    </dgm:pt>
    <dgm:pt modelId="{68F26927-4AF5-4377-A232-C02127968A07}" type="pres">
      <dgm:prSet presAssocID="{E7A8382A-8ED3-49C3-A381-7729DD5D5196}" presName="compNode" presStyleCnt="0"/>
      <dgm:spPr/>
    </dgm:pt>
    <dgm:pt modelId="{2E4F98E2-FD69-486B-A0AC-19F22CAE42AD}" type="pres">
      <dgm:prSet presAssocID="{E7A8382A-8ED3-49C3-A381-7729DD5D5196}" presName="iconRect" presStyleLbl="node1" presStyleIdx="1" presStyleCnt="3" custLinFactNeighborX="64654" custLinFactNeighborY="323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alculator"/>
        </a:ext>
      </dgm:extLst>
    </dgm:pt>
    <dgm:pt modelId="{1BBD57A0-9C38-4635-B281-D36EEFBE6FAA}" type="pres">
      <dgm:prSet presAssocID="{E7A8382A-8ED3-49C3-A381-7729DD5D5196}" presName="iconSpace" presStyleCnt="0"/>
      <dgm:spPr/>
    </dgm:pt>
    <dgm:pt modelId="{0ACD4BBE-F371-4F3B-A2DF-C3567FED9D26}" type="pres">
      <dgm:prSet presAssocID="{E7A8382A-8ED3-49C3-A381-7729DD5D5196}" presName="parTx" presStyleLbl="revTx" presStyleIdx="2" presStyleCnt="6">
        <dgm:presLayoutVars>
          <dgm:chMax val="0"/>
          <dgm:chPref val="0"/>
        </dgm:presLayoutVars>
      </dgm:prSet>
      <dgm:spPr/>
    </dgm:pt>
    <dgm:pt modelId="{0E9AB558-C7ED-4781-A8C4-28D45583D2A6}" type="pres">
      <dgm:prSet presAssocID="{E7A8382A-8ED3-49C3-A381-7729DD5D5196}" presName="txSpace" presStyleCnt="0"/>
      <dgm:spPr/>
    </dgm:pt>
    <dgm:pt modelId="{113085E9-1EB3-47AD-A989-81FCB9BCAFB8}" type="pres">
      <dgm:prSet presAssocID="{E7A8382A-8ED3-49C3-A381-7729DD5D5196}" presName="desTx" presStyleLbl="revTx" presStyleIdx="3" presStyleCnt="6">
        <dgm:presLayoutVars/>
      </dgm:prSet>
      <dgm:spPr/>
    </dgm:pt>
    <dgm:pt modelId="{29CE9D8C-C9BA-41BD-8F25-31BFF0D561B3}" type="pres">
      <dgm:prSet presAssocID="{A11849EA-24D5-4EC2-910B-58665F938F89}" presName="sibTrans" presStyleCnt="0"/>
      <dgm:spPr/>
    </dgm:pt>
    <dgm:pt modelId="{7A1BD86A-6AD4-44DF-A3CF-44CA1A55604D}" type="pres">
      <dgm:prSet presAssocID="{78FB0177-8F74-4658-9E9D-E20F50FE9EE7}" presName="compNode" presStyleCnt="0"/>
      <dgm:spPr/>
    </dgm:pt>
    <dgm:pt modelId="{4B509304-87C6-4F31-A34C-BBBBA36B1F92}" type="pres">
      <dgm:prSet presAssocID="{78FB0177-8F74-4658-9E9D-E20F50FE9EE7}" presName="iconRect" presStyleLbl="node1" presStyleIdx="2" presStyleCnt="3" custLinFactNeighborX="66783" custLinFactNeighborY="80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 List"/>
        </a:ext>
      </dgm:extLst>
    </dgm:pt>
    <dgm:pt modelId="{F5DDBE8C-477C-4768-BC4D-54B90FA0AD46}" type="pres">
      <dgm:prSet presAssocID="{78FB0177-8F74-4658-9E9D-E20F50FE9EE7}" presName="iconSpace" presStyleCnt="0"/>
      <dgm:spPr/>
    </dgm:pt>
    <dgm:pt modelId="{3987ED88-D305-4A6E-B489-93DF2CD96519}" type="pres">
      <dgm:prSet presAssocID="{78FB0177-8F74-4658-9E9D-E20F50FE9EE7}" presName="parTx" presStyleLbl="revTx" presStyleIdx="4" presStyleCnt="6">
        <dgm:presLayoutVars>
          <dgm:chMax val="0"/>
          <dgm:chPref val="0"/>
        </dgm:presLayoutVars>
      </dgm:prSet>
      <dgm:spPr/>
    </dgm:pt>
    <dgm:pt modelId="{4AEB31D0-D0F3-493B-813C-0F899F10CD75}" type="pres">
      <dgm:prSet presAssocID="{78FB0177-8F74-4658-9E9D-E20F50FE9EE7}" presName="txSpace" presStyleCnt="0"/>
      <dgm:spPr/>
    </dgm:pt>
    <dgm:pt modelId="{A2740759-CBA5-4A08-BAF7-9D4358EFF9CB}" type="pres">
      <dgm:prSet presAssocID="{78FB0177-8F74-4658-9E9D-E20F50FE9EE7}" presName="desTx" presStyleLbl="revTx" presStyleIdx="5" presStyleCnt="6">
        <dgm:presLayoutVars/>
      </dgm:prSet>
      <dgm:spPr/>
    </dgm:pt>
  </dgm:ptLst>
  <dgm:cxnLst>
    <dgm:cxn modelId="{BC83480C-6FCC-4751-91CD-A33F1D7D4FE9}" srcId="{78FB0177-8F74-4658-9E9D-E20F50FE9EE7}" destId="{FDD8CF30-1AE2-4658-B18C-0C6F0C325936}" srcOrd="0" destOrd="0" parTransId="{AB0302FC-F137-4ED3-9EB8-09001D65756F}" sibTransId="{5E57B8FF-CF08-4571-A9DC-6DDE3C23D478}"/>
    <dgm:cxn modelId="{1BB35F25-B595-417B-A7F2-72C39B694C71}" type="presOf" srcId="{68BC584F-3541-4F33-BE37-E4784C69B689}" destId="{113085E9-1EB3-47AD-A989-81FCB9BCAFB8}" srcOrd="0" destOrd="1" presId="urn:microsoft.com/office/officeart/2018/2/layout/IconLabelDescriptionList"/>
    <dgm:cxn modelId="{99C2793E-4FE6-4C9F-9FF2-67CFC50C9DE5}" type="presOf" srcId="{F4A98FD6-4882-4B7B-AFA8-E2BD466506C8}" destId="{1BD88214-31F8-4483-A15A-0CF24CBC06C7}" srcOrd="0" destOrd="0" presId="urn:microsoft.com/office/officeart/2018/2/layout/IconLabelDescriptionList"/>
    <dgm:cxn modelId="{536A385D-B92B-4B92-8C0B-935476BABB20}" srcId="{EA4276EB-63CB-47B3-8EA0-58F6955029F5}" destId="{E7A8382A-8ED3-49C3-A381-7729DD5D5196}" srcOrd="1" destOrd="0" parTransId="{DC017BCC-ADEF-42E5-BCDA-84FDCD6330C9}" sibTransId="{A11849EA-24D5-4EC2-910B-58665F938F89}"/>
    <dgm:cxn modelId="{43876C60-0AF5-40C3-94E9-3EC0E9C6BBCE}" srcId="{E7A8382A-8ED3-49C3-A381-7729DD5D5196}" destId="{9B86204F-5B80-43ED-857D-2A6EA81FC2F7}" srcOrd="0" destOrd="0" parTransId="{F8341494-3367-43AD-90E5-748E1CD2D1DF}" sibTransId="{B50413A0-B8C7-4F9D-A464-18831291FF3D}"/>
    <dgm:cxn modelId="{AF588445-3570-48D3-B8DA-E849BAF8547A}" type="presOf" srcId="{9B86204F-5B80-43ED-857D-2A6EA81FC2F7}" destId="{113085E9-1EB3-47AD-A989-81FCB9BCAFB8}" srcOrd="0" destOrd="0" presId="urn:microsoft.com/office/officeart/2018/2/layout/IconLabelDescriptionList"/>
    <dgm:cxn modelId="{FBE39245-AD4E-45CE-86A9-8BF4D72C93A5}" srcId="{EA4276EB-63CB-47B3-8EA0-58F6955029F5}" destId="{F4A98FD6-4882-4B7B-AFA8-E2BD466506C8}" srcOrd="0" destOrd="0" parTransId="{9CE3D358-4BB0-431B-9AF2-AA914CEDC066}" sibTransId="{D308B7EA-B259-4A3C-B3F8-D5D48A26C7B0}"/>
    <dgm:cxn modelId="{70890C49-D277-4117-91D9-F055998CD22A}" type="presOf" srcId="{FDD8CF30-1AE2-4658-B18C-0C6F0C325936}" destId="{A2740759-CBA5-4A08-BAF7-9D4358EFF9CB}" srcOrd="0" destOrd="0" presId="urn:microsoft.com/office/officeart/2018/2/layout/IconLabelDescriptionList"/>
    <dgm:cxn modelId="{1E8F9369-C4C2-44B0-A3E2-2C2BA152F910}" type="presOf" srcId="{790038D2-5F5F-4EE1-87BD-CA71EABBB518}" destId="{A05B5C7F-57D3-4D4D-BE4C-9A66CB9E1CF8}" srcOrd="0" destOrd="1" presId="urn:microsoft.com/office/officeart/2018/2/layout/IconLabelDescriptionList"/>
    <dgm:cxn modelId="{F9B2CA4F-F5B2-4840-B8BE-9A3F8D663729}" type="presOf" srcId="{9B9F89C9-78CD-4A92-A0FE-575C6FB1D8B9}" destId="{A05B5C7F-57D3-4D4D-BE4C-9A66CB9E1CF8}" srcOrd="0" destOrd="0" presId="urn:microsoft.com/office/officeart/2018/2/layout/IconLabelDescriptionList"/>
    <dgm:cxn modelId="{45705175-5FC7-4874-8D7F-E59EF396F873}" srcId="{EA4276EB-63CB-47B3-8EA0-58F6955029F5}" destId="{78FB0177-8F74-4658-9E9D-E20F50FE9EE7}" srcOrd="2" destOrd="0" parTransId="{8D1266D1-1949-4661-95B7-7A7B0BC87DA7}" sibTransId="{A99A2D8E-4A3F-4B6E-91A5-8AE5588E6DF1}"/>
    <dgm:cxn modelId="{3450BC7C-B4B8-4221-9B87-79C637CA112F}" srcId="{9B9F89C9-78CD-4A92-A0FE-575C6FB1D8B9}" destId="{790038D2-5F5F-4EE1-87BD-CA71EABBB518}" srcOrd="0" destOrd="0" parTransId="{B44A39E8-20AA-48EC-9D19-83AC9319B835}" sibTransId="{66262205-8B11-482E-A0AD-2D4001F3EB43}"/>
    <dgm:cxn modelId="{F00AE999-E717-40C1-8B4B-DCF0375AA3C7}" type="presOf" srcId="{368337F9-E26A-4395-8BBA-4B90656C681F}" destId="{113085E9-1EB3-47AD-A989-81FCB9BCAFB8}" srcOrd="0" destOrd="2" presId="urn:microsoft.com/office/officeart/2018/2/layout/IconLabelDescriptionList"/>
    <dgm:cxn modelId="{873525B4-3935-45FC-98F3-4AEF7E325362}" srcId="{F4A98FD6-4882-4B7B-AFA8-E2BD466506C8}" destId="{9B9F89C9-78CD-4A92-A0FE-575C6FB1D8B9}" srcOrd="0" destOrd="0" parTransId="{E29DEFDC-B5EF-4A5E-A58E-2E806B724A03}" sibTransId="{AB5CDAB7-9A9D-46C8-B438-54F68DC45486}"/>
    <dgm:cxn modelId="{343F46B5-A27D-478A-A3DF-E2CACA22DD1E}" srcId="{E7A8382A-8ED3-49C3-A381-7729DD5D5196}" destId="{368337F9-E26A-4395-8BBA-4B90656C681F}" srcOrd="2" destOrd="0" parTransId="{8772A40C-AB35-42B2-98DA-D9C16ACA6876}" sibTransId="{A4707449-A426-40B4-839E-E0B138A518D7}"/>
    <dgm:cxn modelId="{3AAD6AC0-C967-42E1-9ABE-3AA01DE4FDC6}" srcId="{E7A8382A-8ED3-49C3-A381-7729DD5D5196}" destId="{68BC584F-3541-4F33-BE37-E4784C69B689}" srcOrd="1" destOrd="0" parTransId="{91DC291B-E71B-436E-9D02-AC0BAF6BF889}" sibTransId="{6616F152-30B8-48F0-97AA-E65550EE266A}"/>
    <dgm:cxn modelId="{E47C7BC4-D9C6-4383-9C84-3A280B3200EC}" type="presOf" srcId="{E7A8382A-8ED3-49C3-A381-7729DD5D5196}" destId="{0ACD4BBE-F371-4F3B-A2DF-C3567FED9D26}" srcOrd="0" destOrd="0" presId="urn:microsoft.com/office/officeart/2018/2/layout/IconLabelDescriptionList"/>
    <dgm:cxn modelId="{66C68CC4-4375-4FA4-8030-713C6031081E}" type="presOf" srcId="{78FB0177-8F74-4658-9E9D-E20F50FE9EE7}" destId="{3987ED88-D305-4A6E-B489-93DF2CD96519}" srcOrd="0" destOrd="0" presId="urn:microsoft.com/office/officeart/2018/2/layout/IconLabelDescriptionList"/>
    <dgm:cxn modelId="{099B72FD-FE6F-4EA9-9A80-329EF1540110}" type="presOf" srcId="{EA4276EB-63CB-47B3-8EA0-58F6955029F5}" destId="{BB853B09-BDA9-43CE-9F12-E8FD40382351}" srcOrd="0" destOrd="0" presId="urn:microsoft.com/office/officeart/2018/2/layout/IconLabelDescriptionList"/>
    <dgm:cxn modelId="{BA2AF60F-3994-4D06-81DE-0BD33D2D2B82}" type="presParOf" srcId="{BB853B09-BDA9-43CE-9F12-E8FD40382351}" destId="{93097587-A6FF-45CB-8E1A-2D3B36F72DCF}" srcOrd="0" destOrd="0" presId="urn:microsoft.com/office/officeart/2018/2/layout/IconLabelDescriptionList"/>
    <dgm:cxn modelId="{E398B0A7-3090-4988-86F6-FEFFB85090FB}" type="presParOf" srcId="{93097587-A6FF-45CB-8E1A-2D3B36F72DCF}" destId="{34DCFCA9-0378-4525-9E9C-32E7D5D3D7AF}" srcOrd="0" destOrd="0" presId="urn:microsoft.com/office/officeart/2018/2/layout/IconLabelDescriptionList"/>
    <dgm:cxn modelId="{9AA2FE38-608E-4CBC-BF02-6A3856173184}" type="presParOf" srcId="{93097587-A6FF-45CB-8E1A-2D3B36F72DCF}" destId="{BAACCA11-04E4-4582-82CF-0C646DEBB83B}" srcOrd="1" destOrd="0" presId="urn:microsoft.com/office/officeart/2018/2/layout/IconLabelDescriptionList"/>
    <dgm:cxn modelId="{B165F1D0-F177-4615-BE75-7EB43329E0C6}" type="presParOf" srcId="{93097587-A6FF-45CB-8E1A-2D3B36F72DCF}" destId="{1BD88214-31F8-4483-A15A-0CF24CBC06C7}" srcOrd="2" destOrd="0" presId="urn:microsoft.com/office/officeart/2018/2/layout/IconLabelDescriptionList"/>
    <dgm:cxn modelId="{33C18FE7-BCC3-4762-8FC3-272E9F7E3069}" type="presParOf" srcId="{93097587-A6FF-45CB-8E1A-2D3B36F72DCF}" destId="{733B22EA-58AC-499A-8D4B-8F15BB1A236D}" srcOrd="3" destOrd="0" presId="urn:microsoft.com/office/officeart/2018/2/layout/IconLabelDescriptionList"/>
    <dgm:cxn modelId="{ACC22704-810A-4272-8CA2-D9C1C01BA5A0}" type="presParOf" srcId="{93097587-A6FF-45CB-8E1A-2D3B36F72DCF}" destId="{A05B5C7F-57D3-4D4D-BE4C-9A66CB9E1CF8}" srcOrd="4" destOrd="0" presId="urn:microsoft.com/office/officeart/2018/2/layout/IconLabelDescriptionList"/>
    <dgm:cxn modelId="{574A12D7-7969-45DC-AC7E-4B9240A280AE}" type="presParOf" srcId="{BB853B09-BDA9-43CE-9F12-E8FD40382351}" destId="{4824C840-7116-41F8-BFBD-DE500C95FE5A}" srcOrd="1" destOrd="0" presId="urn:microsoft.com/office/officeart/2018/2/layout/IconLabelDescriptionList"/>
    <dgm:cxn modelId="{BC6F4DFD-1185-4B14-8632-9BA874DF16A3}" type="presParOf" srcId="{BB853B09-BDA9-43CE-9F12-E8FD40382351}" destId="{68F26927-4AF5-4377-A232-C02127968A07}" srcOrd="2" destOrd="0" presId="urn:microsoft.com/office/officeart/2018/2/layout/IconLabelDescriptionList"/>
    <dgm:cxn modelId="{C46950F5-81EA-4883-999C-F13EE01E6F3C}" type="presParOf" srcId="{68F26927-4AF5-4377-A232-C02127968A07}" destId="{2E4F98E2-FD69-486B-A0AC-19F22CAE42AD}" srcOrd="0" destOrd="0" presId="urn:microsoft.com/office/officeart/2018/2/layout/IconLabelDescriptionList"/>
    <dgm:cxn modelId="{5D134529-EE7F-4B06-BAED-E59A7E9DBF37}" type="presParOf" srcId="{68F26927-4AF5-4377-A232-C02127968A07}" destId="{1BBD57A0-9C38-4635-B281-D36EEFBE6FAA}" srcOrd="1" destOrd="0" presId="urn:microsoft.com/office/officeart/2018/2/layout/IconLabelDescriptionList"/>
    <dgm:cxn modelId="{CC32EC92-06BE-4EBB-B8EF-2E69D4054EB3}" type="presParOf" srcId="{68F26927-4AF5-4377-A232-C02127968A07}" destId="{0ACD4BBE-F371-4F3B-A2DF-C3567FED9D26}" srcOrd="2" destOrd="0" presId="urn:microsoft.com/office/officeart/2018/2/layout/IconLabelDescriptionList"/>
    <dgm:cxn modelId="{9979F16B-0220-40AF-855D-8A40B63D2A3D}" type="presParOf" srcId="{68F26927-4AF5-4377-A232-C02127968A07}" destId="{0E9AB558-C7ED-4781-A8C4-28D45583D2A6}" srcOrd="3" destOrd="0" presId="urn:microsoft.com/office/officeart/2018/2/layout/IconLabelDescriptionList"/>
    <dgm:cxn modelId="{C27A7407-D68B-4AD4-B174-6014C4147B6F}" type="presParOf" srcId="{68F26927-4AF5-4377-A232-C02127968A07}" destId="{113085E9-1EB3-47AD-A989-81FCB9BCAFB8}" srcOrd="4" destOrd="0" presId="urn:microsoft.com/office/officeart/2018/2/layout/IconLabelDescriptionList"/>
    <dgm:cxn modelId="{DD5585FB-0353-4BEE-B32D-450ED02860CD}" type="presParOf" srcId="{BB853B09-BDA9-43CE-9F12-E8FD40382351}" destId="{29CE9D8C-C9BA-41BD-8F25-31BFF0D561B3}" srcOrd="3" destOrd="0" presId="urn:microsoft.com/office/officeart/2018/2/layout/IconLabelDescriptionList"/>
    <dgm:cxn modelId="{0BC0BE38-608C-4735-83B5-C7D4A518FA71}" type="presParOf" srcId="{BB853B09-BDA9-43CE-9F12-E8FD40382351}" destId="{7A1BD86A-6AD4-44DF-A3CF-44CA1A55604D}" srcOrd="4" destOrd="0" presId="urn:microsoft.com/office/officeart/2018/2/layout/IconLabelDescriptionList"/>
    <dgm:cxn modelId="{38E626A7-92C9-4AF2-A00C-07DC1FEEB884}" type="presParOf" srcId="{7A1BD86A-6AD4-44DF-A3CF-44CA1A55604D}" destId="{4B509304-87C6-4F31-A34C-BBBBA36B1F92}" srcOrd="0" destOrd="0" presId="urn:microsoft.com/office/officeart/2018/2/layout/IconLabelDescriptionList"/>
    <dgm:cxn modelId="{C8AFE266-9FE1-414F-BDB6-9A4C308FF5CF}" type="presParOf" srcId="{7A1BD86A-6AD4-44DF-A3CF-44CA1A55604D}" destId="{F5DDBE8C-477C-4768-BC4D-54B90FA0AD46}" srcOrd="1" destOrd="0" presId="urn:microsoft.com/office/officeart/2018/2/layout/IconLabelDescriptionList"/>
    <dgm:cxn modelId="{C11A4B32-5606-4D29-9053-3046C7C81893}" type="presParOf" srcId="{7A1BD86A-6AD4-44DF-A3CF-44CA1A55604D}" destId="{3987ED88-D305-4A6E-B489-93DF2CD96519}" srcOrd="2" destOrd="0" presId="urn:microsoft.com/office/officeart/2018/2/layout/IconLabelDescriptionList"/>
    <dgm:cxn modelId="{0BBB2F24-AEA7-41D3-90A8-61E796D4A813}" type="presParOf" srcId="{7A1BD86A-6AD4-44DF-A3CF-44CA1A55604D}" destId="{4AEB31D0-D0F3-493B-813C-0F899F10CD75}" srcOrd="3" destOrd="0" presId="urn:microsoft.com/office/officeart/2018/2/layout/IconLabelDescriptionList"/>
    <dgm:cxn modelId="{3A66659F-960F-4D45-8501-0000FC0CCBAE}" type="presParOf" srcId="{7A1BD86A-6AD4-44DF-A3CF-44CA1A55604D}" destId="{A2740759-CBA5-4A08-BAF7-9D4358EFF9CB}"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09957C5-DBC5-4070-8FF6-FA79A4EF6F95}" type="doc">
      <dgm:prSet loTypeId="urn:microsoft.com/office/officeart/2005/8/layout/list1" loCatId="list" qsTypeId="urn:microsoft.com/office/officeart/2005/8/quickstyle/simple2" qsCatId="simple" csTypeId="urn:microsoft.com/office/officeart/2005/8/colors/accent2_2" csCatId="accent2"/>
      <dgm:spPr/>
      <dgm:t>
        <a:bodyPr/>
        <a:lstStyle/>
        <a:p>
          <a:endParaRPr lang="en-US"/>
        </a:p>
      </dgm:t>
    </dgm:pt>
    <dgm:pt modelId="{4C00BA05-4660-4733-B67D-0DB28CDC034C}">
      <dgm:prSet custT="1"/>
      <dgm:spPr/>
      <dgm:t>
        <a:bodyPr/>
        <a:lstStyle/>
        <a:p>
          <a:r>
            <a:rPr lang="en-US" sz="1600" b="1" dirty="0">
              <a:solidFill>
                <a:schemeClr val="tx1"/>
              </a:solidFill>
              <a:latin typeface="Calibri Light" panose="020F0302020204030204"/>
            </a:rPr>
            <a:t>Required</a:t>
          </a:r>
          <a:endParaRPr lang="en-US" sz="1600" b="1" dirty="0">
            <a:solidFill>
              <a:schemeClr val="tx1"/>
            </a:solidFill>
          </a:endParaRPr>
        </a:p>
      </dgm:t>
    </dgm:pt>
    <dgm:pt modelId="{607EC846-B314-48E6-94C8-26BFF2EF9A3E}" type="parTrans" cxnId="{FA549B88-70F5-4A85-A8CF-67560E863B2E}">
      <dgm:prSet/>
      <dgm:spPr/>
      <dgm:t>
        <a:bodyPr/>
        <a:lstStyle/>
        <a:p>
          <a:endParaRPr lang="en-US"/>
        </a:p>
      </dgm:t>
    </dgm:pt>
    <dgm:pt modelId="{75FA3D29-A9E1-496B-9D3E-15BA104C3C10}" type="sibTrans" cxnId="{FA549B88-70F5-4A85-A8CF-67560E863B2E}">
      <dgm:prSet/>
      <dgm:spPr/>
      <dgm:t>
        <a:bodyPr/>
        <a:lstStyle/>
        <a:p>
          <a:endParaRPr lang="en-US"/>
        </a:p>
      </dgm:t>
    </dgm:pt>
    <dgm:pt modelId="{818B1175-753B-44CB-8BC9-BA5D658D1319}">
      <dgm:prSet custT="1"/>
      <dgm:spPr/>
      <dgm:t>
        <a:bodyPr/>
        <a:lstStyle/>
        <a:p>
          <a:pPr rtl="0"/>
          <a:r>
            <a:rPr lang="en-US" sz="1600" b="1" dirty="0">
              <a:solidFill>
                <a:schemeClr val="tx1"/>
              </a:solidFill>
            </a:rPr>
            <a:t>Failure to</a:t>
          </a:r>
          <a:r>
            <a:rPr lang="en-US" sz="1600" b="1" dirty="0">
              <a:solidFill>
                <a:schemeClr val="tx1"/>
              </a:solidFill>
              <a:latin typeface="Calibri Light" panose="020F0302020204030204"/>
            </a:rPr>
            <a:t> maintain records of cost is a program deficiency</a:t>
          </a:r>
          <a:endParaRPr lang="en-US" sz="1600" b="1" dirty="0">
            <a:solidFill>
              <a:schemeClr val="tx1"/>
            </a:solidFill>
          </a:endParaRPr>
        </a:p>
      </dgm:t>
    </dgm:pt>
    <dgm:pt modelId="{F3D602B4-3C78-45F7-A35E-C809277A9ECD}" type="parTrans" cxnId="{63212510-A037-4B13-9A2B-94AB2052DC48}">
      <dgm:prSet/>
      <dgm:spPr/>
      <dgm:t>
        <a:bodyPr/>
        <a:lstStyle/>
        <a:p>
          <a:endParaRPr lang="en-US"/>
        </a:p>
      </dgm:t>
    </dgm:pt>
    <dgm:pt modelId="{7CEDBFAF-8C90-4E30-915B-50384E86FB63}" type="sibTrans" cxnId="{63212510-A037-4B13-9A2B-94AB2052DC48}">
      <dgm:prSet/>
      <dgm:spPr/>
      <dgm:t>
        <a:bodyPr/>
        <a:lstStyle/>
        <a:p>
          <a:endParaRPr lang="en-US"/>
        </a:p>
      </dgm:t>
    </dgm:pt>
    <dgm:pt modelId="{4BFD24C4-169C-4D73-A1B4-9B0AF315531F}">
      <dgm:prSet custT="1"/>
      <dgm:spPr/>
      <dgm:t>
        <a:bodyPr/>
        <a:lstStyle/>
        <a:p>
          <a:pPr rtl="0"/>
          <a:r>
            <a:rPr lang="en-US" sz="1600" b="1" dirty="0">
              <a:solidFill>
                <a:schemeClr val="tx1"/>
              </a:solidFill>
              <a:latin typeface="Calibri Light" panose="020F0302020204030204"/>
            </a:rPr>
            <a:t>Maintain records of cost in two main categories</a:t>
          </a:r>
          <a:endParaRPr lang="en-US" sz="1600" b="1" dirty="0">
            <a:solidFill>
              <a:schemeClr val="tx1"/>
            </a:solidFill>
          </a:endParaRPr>
        </a:p>
      </dgm:t>
    </dgm:pt>
    <dgm:pt modelId="{73D32B31-FCF3-43E8-85AD-9BF104D8E9F1}" type="parTrans" cxnId="{F54C8180-59C0-4687-BAD0-BDB9343DC727}">
      <dgm:prSet/>
      <dgm:spPr/>
      <dgm:t>
        <a:bodyPr/>
        <a:lstStyle/>
        <a:p>
          <a:endParaRPr lang="en-US"/>
        </a:p>
      </dgm:t>
    </dgm:pt>
    <dgm:pt modelId="{D7C5A4BD-0FCE-4C5E-8AA7-5389AA402B2C}" type="sibTrans" cxnId="{F54C8180-59C0-4687-BAD0-BDB9343DC727}">
      <dgm:prSet/>
      <dgm:spPr/>
      <dgm:t>
        <a:bodyPr/>
        <a:lstStyle/>
        <a:p>
          <a:endParaRPr lang="en-US"/>
        </a:p>
      </dgm:t>
    </dgm:pt>
    <dgm:pt modelId="{53C7A5BA-672F-4321-9B4B-079BA19843B6}">
      <dgm:prSet custT="1"/>
      <dgm:spPr/>
      <dgm:t>
        <a:bodyPr/>
        <a:lstStyle/>
        <a:p>
          <a:pPr rtl="0"/>
          <a:r>
            <a:rPr lang="en-US" sz="1600" dirty="0"/>
            <a:t>Operational</a:t>
          </a:r>
          <a:r>
            <a:rPr lang="en-US" sz="1600" dirty="0">
              <a:latin typeface="Calibri Light" panose="020F0302020204030204"/>
            </a:rPr>
            <a:t> </a:t>
          </a:r>
          <a:endParaRPr lang="en-US" sz="1600" dirty="0"/>
        </a:p>
      </dgm:t>
    </dgm:pt>
    <dgm:pt modelId="{5C66FC93-7A7F-4360-B165-273ECF2071B5}" type="parTrans" cxnId="{561CAF2E-D9C0-4BAA-A25C-3BC2C3C8A43D}">
      <dgm:prSet/>
      <dgm:spPr/>
      <dgm:t>
        <a:bodyPr/>
        <a:lstStyle/>
        <a:p>
          <a:endParaRPr lang="en-US"/>
        </a:p>
      </dgm:t>
    </dgm:pt>
    <dgm:pt modelId="{414E3CFE-0159-4B22-BDC4-7DC0093AFC8C}" type="sibTrans" cxnId="{561CAF2E-D9C0-4BAA-A25C-3BC2C3C8A43D}">
      <dgm:prSet/>
      <dgm:spPr/>
      <dgm:t>
        <a:bodyPr/>
        <a:lstStyle/>
        <a:p>
          <a:endParaRPr lang="en-US"/>
        </a:p>
      </dgm:t>
    </dgm:pt>
    <dgm:pt modelId="{F0DCA346-5FF5-49DA-8F50-F1F6B699C817}">
      <dgm:prSet custT="1"/>
      <dgm:spPr/>
      <dgm:t>
        <a:bodyPr/>
        <a:lstStyle/>
        <a:p>
          <a:r>
            <a:rPr lang="en-US" sz="1600" dirty="0"/>
            <a:t>Administrative</a:t>
          </a:r>
        </a:p>
      </dgm:t>
    </dgm:pt>
    <dgm:pt modelId="{B97BE61E-C00A-4534-B621-E5D8BF1BD20E}" type="parTrans" cxnId="{03212C34-424D-4008-ACCA-6D32AE353067}">
      <dgm:prSet/>
      <dgm:spPr/>
      <dgm:t>
        <a:bodyPr/>
        <a:lstStyle/>
        <a:p>
          <a:endParaRPr lang="en-US"/>
        </a:p>
      </dgm:t>
    </dgm:pt>
    <dgm:pt modelId="{62017E75-7F7F-4BEB-B66C-86ABB5E2EFA8}" type="sibTrans" cxnId="{03212C34-424D-4008-ACCA-6D32AE353067}">
      <dgm:prSet/>
      <dgm:spPr/>
      <dgm:t>
        <a:bodyPr/>
        <a:lstStyle/>
        <a:p>
          <a:endParaRPr lang="en-US"/>
        </a:p>
      </dgm:t>
    </dgm:pt>
    <dgm:pt modelId="{EA6568A4-B6B0-45C7-949D-B0C3AD8CCB6C}">
      <dgm:prSet custT="1"/>
      <dgm:spPr/>
      <dgm:t>
        <a:bodyPr/>
        <a:lstStyle/>
        <a:p>
          <a:pPr rtl="0"/>
          <a:r>
            <a:rPr lang="en-US" sz="1600" b="1" dirty="0">
              <a:solidFill>
                <a:schemeClr val="tx1"/>
              </a:solidFill>
              <a:latin typeface="Calibri Light" panose="020F0302020204030204"/>
            </a:rPr>
            <a:t>Maintain</a:t>
          </a:r>
          <a:r>
            <a:rPr lang="en-US" sz="1600" b="1" dirty="0">
              <a:solidFill>
                <a:schemeClr val="tx1"/>
              </a:solidFill>
            </a:rPr>
            <a:t> cost by the month or </a:t>
          </a:r>
          <a:r>
            <a:rPr lang="en-US" sz="1600" b="1" dirty="0">
              <a:solidFill>
                <a:schemeClr val="tx1"/>
              </a:solidFill>
              <a:latin typeface="Calibri Light" panose="020F0302020204030204"/>
            </a:rPr>
            <a:t>all months combined</a:t>
          </a:r>
          <a:endParaRPr lang="en-US" sz="1600" b="1" dirty="0">
            <a:solidFill>
              <a:schemeClr val="tx1"/>
            </a:solidFill>
          </a:endParaRPr>
        </a:p>
      </dgm:t>
    </dgm:pt>
    <dgm:pt modelId="{A0827678-7D0A-440A-BBCE-CEC8091F5F32}" type="parTrans" cxnId="{EE89BD11-5BD8-4144-B89D-7B25D44C97B1}">
      <dgm:prSet/>
      <dgm:spPr/>
      <dgm:t>
        <a:bodyPr/>
        <a:lstStyle/>
        <a:p>
          <a:endParaRPr lang="en-US"/>
        </a:p>
      </dgm:t>
    </dgm:pt>
    <dgm:pt modelId="{212A88CF-C436-4954-8BF6-A9944B770F65}" type="sibTrans" cxnId="{EE89BD11-5BD8-4144-B89D-7B25D44C97B1}">
      <dgm:prSet/>
      <dgm:spPr/>
      <dgm:t>
        <a:bodyPr/>
        <a:lstStyle/>
        <a:p>
          <a:endParaRPr lang="en-US"/>
        </a:p>
      </dgm:t>
    </dgm:pt>
    <dgm:pt modelId="{4E22FD91-5B00-41CC-9B2B-2B7221FE3B3F}">
      <dgm:prSet phldr="0" custT="1"/>
      <dgm:spPr/>
      <dgm:t>
        <a:bodyPr/>
        <a:lstStyle/>
        <a:p>
          <a:pPr rtl="0"/>
          <a:r>
            <a:rPr lang="en-US" sz="1600" b="1" dirty="0">
              <a:solidFill>
                <a:schemeClr val="tx1"/>
              </a:solidFill>
              <a:latin typeface="Calibri Light" panose="020F0302020204030204"/>
            </a:rPr>
            <a:t>Use internal finance system or SFSP resources</a:t>
          </a:r>
          <a:endParaRPr lang="en-US" sz="1600" b="1" dirty="0">
            <a:solidFill>
              <a:schemeClr val="tx1"/>
            </a:solidFill>
          </a:endParaRPr>
        </a:p>
      </dgm:t>
    </dgm:pt>
    <dgm:pt modelId="{2454CA5A-BA3C-46AF-A2D4-3A0B6B1DED5C}" type="parTrans" cxnId="{FB4A3248-7A70-4D22-88CE-402DF91FDF7B}">
      <dgm:prSet/>
      <dgm:spPr/>
      <dgm:t>
        <a:bodyPr/>
        <a:lstStyle/>
        <a:p>
          <a:endParaRPr lang="en-US"/>
        </a:p>
      </dgm:t>
    </dgm:pt>
    <dgm:pt modelId="{475057C4-2DE1-4EFE-8987-B854B229E437}" type="sibTrans" cxnId="{FB4A3248-7A70-4D22-88CE-402DF91FDF7B}">
      <dgm:prSet/>
      <dgm:spPr/>
      <dgm:t>
        <a:bodyPr/>
        <a:lstStyle/>
        <a:p>
          <a:endParaRPr lang="en-US"/>
        </a:p>
      </dgm:t>
    </dgm:pt>
    <dgm:pt modelId="{133A6BC0-8976-49BE-8129-ADCC4D89CFC6}">
      <dgm:prSet phldr="0" custT="1"/>
      <dgm:spPr/>
      <dgm:t>
        <a:bodyPr/>
        <a:lstStyle/>
        <a:p>
          <a:pPr rtl="0"/>
          <a:r>
            <a:rPr lang="en-US" sz="1600" b="1" dirty="0">
              <a:solidFill>
                <a:schemeClr val="tx1"/>
              </a:solidFill>
              <a:latin typeface="Calibri Light" panose="020F0302020204030204"/>
            </a:rPr>
            <a:t>Maintain invoices and receipts to support summarized costs</a:t>
          </a:r>
          <a:endParaRPr lang="en-US" sz="1600" b="1" dirty="0">
            <a:solidFill>
              <a:schemeClr val="tx1"/>
            </a:solidFill>
          </a:endParaRPr>
        </a:p>
      </dgm:t>
    </dgm:pt>
    <dgm:pt modelId="{B4D67693-AA10-436A-BDC7-D914BA6387B8}" type="parTrans" cxnId="{B8191C2C-F1BC-45FD-81BE-AA3BFC156220}">
      <dgm:prSet/>
      <dgm:spPr/>
      <dgm:t>
        <a:bodyPr/>
        <a:lstStyle/>
        <a:p>
          <a:endParaRPr lang="en-US"/>
        </a:p>
      </dgm:t>
    </dgm:pt>
    <dgm:pt modelId="{EAA5B31A-792F-4AE1-A94D-04AFFAC31AA0}" type="sibTrans" cxnId="{B8191C2C-F1BC-45FD-81BE-AA3BFC156220}">
      <dgm:prSet/>
      <dgm:spPr/>
      <dgm:t>
        <a:bodyPr/>
        <a:lstStyle/>
        <a:p>
          <a:endParaRPr lang="en-US"/>
        </a:p>
      </dgm:t>
    </dgm:pt>
    <dgm:pt modelId="{459D4905-9638-4950-BB39-086B18275107}">
      <dgm:prSet phldr="0" custT="1"/>
      <dgm:spPr/>
      <dgm:t>
        <a:bodyPr/>
        <a:lstStyle/>
        <a:p>
          <a:pPr rtl="0"/>
          <a:r>
            <a:rPr lang="en-US" sz="1600" b="1" dirty="0">
              <a:solidFill>
                <a:schemeClr val="tx1"/>
              </a:solidFill>
              <a:latin typeface="Calibri Light" panose="020F0302020204030204"/>
            </a:rPr>
            <a:t>Have records and summary of cost available for review</a:t>
          </a:r>
          <a:endParaRPr lang="en-US" sz="1600" b="1" dirty="0">
            <a:solidFill>
              <a:schemeClr val="tx1"/>
            </a:solidFill>
          </a:endParaRPr>
        </a:p>
      </dgm:t>
    </dgm:pt>
    <dgm:pt modelId="{3E45B3A1-7C1A-4F29-AB82-675F331C919E}" type="parTrans" cxnId="{C4B00CF7-6CEE-4485-86A4-B1CA9AC347DA}">
      <dgm:prSet/>
      <dgm:spPr/>
      <dgm:t>
        <a:bodyPr/>
        <a:lstStyle/>
        <a:p>
          <a:endParaRPr lang="en-US"/>
        </a:p>
      </dgm:t>
    </dgm:pt>
    <dgm:pt modelId="{6BC2FFB3-1565-483D-B30F-D00CF76AD9BB}" type="sibTrans" cxnId="{C4B00CF7-6CEE-4485-86A4-B1CA9AC347DA}">
      <dgm:prSet/>
      <dgm:spPr/>
      <dgm:t>
        <a:bodyPr/>
        <a:lstStyle/>
        <a:p>
          <a:endParaRPr lang="en-US"/>
        </a:p>
      </dgm:t>
    </dgm:pt>
    <dgm:pt modelId="{964EC70E-5E02-403D-972A-21BC15FF0F1B}" type="pres">
      <dgm:prSet presAssocID="{809957C5-DBC5-4070-8FF6-FA79A4EF6F95}" presName="linear" presStyleCnt="0">
        <dgm:presLayoutVars>
          <dgm:dir/>
          <dgm:animLvl val="lvl"/>
          <dgm:resizeHandles val="exact"/>
        </dgm:presLayoutVars>
      </dgm:prSet>
      <dgm:spPr/>
    </dgm:pt>
    <dgm:pt modelId="{9299A750-0CDA-4F62-8D6D-4E5E791D7B2C}" type="pres">
      <dgm:prSet presAssocID="{4C00BA05-4660-4733-B67D-0DB28CDC034C}" presName="parentLin" presStyleCnt="0"/>
      <dgm:spPr/>
    </dgm:pt>
    <dgm:pt modelId="{23AD3606-B38D-49D8-A7A8-E05608CBE800}" type="pres">
      <dgm:prSet presAssocID="{4C00BA05-4660-4733-B67D-0DB28CDC034C}" presName="parentLeftMargin" presStyleLbl="node1" presStyleIdx="0" presStyleCnt="7"/>
      <dgm:spPr/>
    </dgm:pt>
    <dgm:pt modelId="{D67B1B21-8733-4985-8DEA-2D4C1D13C470}" type="pres">
      <dgm:prSet presAssocID="{4C00BA05-4660-4733-B67D-0DB28CDC034C}" presName="parentText" presStyleLbl="node1" presStyleIdx="0" presStyleCnt="7">
        <dgm:presLayoutVars>
          <dgm:chMax val="0"/>
          <dgm:bulletEnabled val="1"/>
        </dgm:presLayoutVars>
      </dgm:prSet>
      <dgm:spPr/>
    </dgm:pt>
    <dgm:pt modelId="{3DAF8B23-895C-4834-B71A-F1355DFB64C7}" type="pres">
      <dgm:prSet presAssocID="{4C00BA05-4660-4733-B67D-0DB28CDC034C}" presName="negativeSpace" presStyleCnt="0"/>
      <dgm:spPr/>
    </dgm:pt>
    <dgm:pt modelId="{2DC34780-997F-454D-8B61-E662787B767D}" type="pres">
      <dgm:prSet presAssocID="{4C00BA05-4660-4733-B67D-0DB28CDC034C}" presName="childText" presStyleLbl="conFgAcc1" presStyleIdx="0" presStyleCnt="7">
        <dgm:presLayoutVars>
          <dgm:bulletEnabled val="1"/>
        </dgm:presLayoutVars>
      </dgm:prSet>
      <dgm:spPr/>
    </dgm:pt>
    <dgm:pt modelId="{3F120AAE-2336-4903-87B8-594EC8A34A14}" type="pres">
      <dgm:prSet presAssocID="{75FA3D29-A9E1-496B-9D3E-15BA104C3C10}" presName="spaceBetweenRectangles" presStyleCnt="0"/>
      <dgm:spPr/>
    </dgm:pt>
    <dgm:pt modelId="{0C0A0C64-084D-4BEC-BAAA-E7A14D33B151}" type="pres">
      <dgm:prSet presAssocID="{818B1175-753B-44CB-8BC9-BA5D658D1319}" presName="parentLin" presStyleCnt="0"/>
      <dgm:spPr/>
    </dgm:pt>
    <dgm:pt modelId="{413F9707-D227-4AF8-9469-4972761600E9}" type="pres">
      <dgm:prSet presAssocID="{818B1175-753B-44CB-8BC9-BA5D658D1319}" presName="parentLeftMargin" presStyleLbl="node1" presStyleIdx="0" presStyleCnt="7"/>
      <dgm:spPr/>
    </dgm:pt>
    <dgm:pt modelId="{C9BE0918-8DF1-49C4-B970-899E51A86659}" type="pres">
      <dgm:prSet presAssocID="{818B1175-753B-44CB-8BC9-BA5D658D1319}" presName="parentText" presStyleLbl="node1" presStyleIdx="1" presStyleCnt="7">
        <dgm:presLayoutVars>
          <dgm:chMax val="0"/>
          <dgm:bulletEnabled val="1"/>
        </dgm:presLayoutVars>
      </dgm:prSet>
      <dgm:spPr/>
    </dgm:pt>
    <dgm:pt modelId="{884B3BB1-FBC7-40B9-AB9E-676C7F6862F3}" type="pres">
      <dgm:prSet presAssocID="{818B1175-753B-44CB-8BC9-BA5D658D1319}" presName="negativeSpace" presStyleCnt="0"/>
      <dgm:spPr/>
    </dgm:pt>
    <dgm:pt modelId="{94672303-8C08-46A1-BB89-F7CB53E38140}" type="pres">
      <dgm:prSet presAssocID="{818B1175-753B-44CB-8BC9-BA5D658D1319}" presName="childText" presStyleLbl="conFgAcc1" presStyleIdx="1" presStyleCnt="7">
        <dgm:presLayoutVars>
          <dgm:bulletEnabled val="1"/>
        </dgm:presLayoutVars>
      </dgm:prSet>
      <dgm:spPr/>
    </dgm:pt>
    <dgm:pt modelId="{A45785A2-87FC-4D92-BAA5-05E33A3C0919}" type="pres">
      <dgm:prSet presAssocID="{7CEDBFAF-8C90-4E30-915B-50384E86FB63}" presName="spaceBetweenRectangles" presStyleCnt="0"/>
      <dgm:spPr/>
    </dgm:pt>
    <dgm:pt modelId="{CF4A9B9B-8501-4A95-87FD-89801A471486}" type="pres">
      <dgm:prSet presAssocID="{4BFD24C4-169C-4D73-A1B4-9B0AF315531F}" presName="parentLin" presStyleCnt="0"/>
      <dgm:spPr/>
    </dgm:pt>
    <dgm:pt modelId="{AEBB7B64-1403-4B73-83B1-F08C0CC3EEF4}" type="pres">
      <dgm:prSet presAssocID="{4BFD24C4-169C-4D73-A1B4-9B0AF315531F}" presName="parentLeftMargin" presStyleLbl="node1" presStyleIdx="1" presStyleCnt="7"/>
      <dgm:spPr/>
    </dgm:pt>
    <dgm:pt modelId="{6FBD270D-C05F-4615-9556-46969E65651A}" type="pres">
      <dgm:prSet presAssocID="{4BFD24C4-169C-4D73-A1B4-9B0AF315531F}" presName="parentText" presStyleLbl="node1" presStyleIdx="2" presStyleCnt="7">
        <dgm:presLayoutVars>
          <dgm:chMax val="0"/>
          <dgm:bulletEnabled val="1"/>
        </dgm:presLayoutVars>
      </dgm:prSet>
      <dgm:spPr/>
    </dgm:pt>
    <dgm:pt modelId="{3F7E3C04-ABA7-4B10-B6F7-BF54225C60E6}" type="pres">
      <dgm:prSet presAssocID="{4BFD24C4-169C-4D73-A1B4-9B0AF315531F}" presName="negativeSpace" presStyleCnt="0"/>
      <dgm:spPr/>
    </dgm:pt>
    <dgm:pt modelId="{76F55843-9C73-4936-A556-C1DBE850CD7B}" type="pres">
      <dgm:prSet presAssocID="{4BFD24C4-169C-4D73-A1B4-9B0AF315531F}" presName="childText" presStyleLbl="conFgAcc1" presStyleIdx="2" presStyleCnt="7" custLinFactNeighborX="410" custLinFactNeighborY="-46108">
        <dgm:presLayoutVars>
          <dgm:bulletEnabled val="1"/>
        </dgm:presLayoutVars>
      </dgm:prSet>
      <dgm:spPr/>
    </dgm:pt>
    <dgm:pt modelId="{DCF4CF56-DAFE-4B86-A732-DA6D2CFCB39A}" type="pres">
      <dgm:prSet presAssocID="{D7C5A4BD-0FCE-4C5E-8AA7-5389AA402B2C}" presName="spaceBetweenRectangles" presStyleCnt="0"/>
      <dgm:spPr/>
    </dgm:pt>
    <dgm:pt modelId="{ECC5FF90-DB25-4F40-B2D3-8EF710F8BA6D}" type="pres">
      <dgm:prSet presAssocID="{EA6568A4-B6B0-45C7-949D-B0C3AD8CCB6C}" presName="parentLin" presStyleCnt="0"/>
      <dgm:spPr/>
    </dgm:pt>
    <dgm:pt modelId="{3DDE3BE1-86C3-4415-BAAB-4A8F359F4219}" type="pres">
      <dgm:prSet presAssocID="{EA6568A4-B6B0-45C7-949D-B0C3AD8CCB6C}" presName="parentLeftMargin" presStyleLbl="node1" presStyleIdx="2" presStyleCnt="7"/>
      <dgm:spPr/>
    </dgm:pt>
    <dgm:pt modelId="{5310947C-D248-422E-BACF-010D499EE5EE}" type="pres">
      <dgm:prSet presAssocID="{EA6568A4-B6B0-45C7-949D-B0C3AD8CCB6C}" presName="parentText" presStyleLbl="node1" presStyleIdx="3" presStyleCnt="7" custLinFactNeighborX="3593" custLinFactNeighborY="2109">
        <dgm:presLayoutVars>
          <dgm:chMax val="0"/>
          <dgm:bulletEnabled val="1"/>
        </dgm:presLayoutVars>
      </dgm:prSet>
      <dgm:spPr/>
    </dgm:pt>
    <dgm:pt modelId="{18998812-DB3A-416A-B326-01B39E901589}" type="pres">
      <dgm:prSet presAssocID="{EA6568A4-B6B0-45C7-949D-B0C3AD8CCB6C}" presName="negativeSpace" presStyleCnt="0"/>
      <dgm:spPr/>
    </dgm:pt>
    <dgm:pt modelId="{B67A2932-3E76-477F-9BDB-B8C140302C3C}" type="pres">
      <dgm:prSet presAssocID="{EA6568A4-B6B0-45C7-949D-B0C3AD8CCB6C}" presName="childText" presStyleLbl="conFgAcc1" presStyleIdx="3" presStyleCnt="7">
        <dgm:presLayoutVars>
          <dgm:bulletEnabled val="1"/>
        </dgm:presLayoutVars>
      </dgm:prSet>
      <dgm:spPr/>
    </dgm:pt>
    <dgm:pt modelId="{7191B127-AD19-4B57-9627-F0F7E0BC8C59}" type="pres">
      <dgm:prSet presAssocID="{212A88CF-C436-4954-8BF6-A9944B770F65}" presName="spaceBetweenRectangles" presStyleCnt="0"/>
      <dgm:spPr/>
    </dgm:pt>
    <dgm:pt modelId="{79946178-DB70-4589-9C38-9E7EA4A33E6E}" type="pres">
      <dgm:prSet presAssocID="{4E22FD91-5B00-41CC-9B2B-2B7221FE3B3F}" presName="parentLin" presStyleCnt="0"/>
      <dgm:spPr/>
    </dgm:pt>
    <dgm:pt modelId="{C9F13C7E-0657-420C-8AB5-444D4EEDE982}" type="pres">
      <dgm:prSet presAssocID="{4E22FD91-5B00-41CC-9B2B-2B7221FE3B3F}" presName="parentLeftMargin" presStyleLbl="node1" presStyleIdx="3" presStyleCnt="7"/>
      <dgm:spPr/>
    </dgm:pt>
    <dgm:pt modelId="{00DFC307-AD45-4AFB-8116-D0600BB9B73E}" type="pres">
      <dgm:prSet presAssocID="{4E22FD91-5B00-41CC-9B2B-2B7221FE3B3F}" presName="parentText" presStyleLbl="node1" presStyleIdx="4" presStyleCnt="7">
        <dgm:presLayoutVars>
          <dgm:chMax val="0"/>
          <dgm:bulletEnabled val="1"/>
        </dgm:presLayoutVars>
      </dgm:prSet>
      <dgm:spPr/>
    </dgm:pt>
    <dgm:pt modelId="{41FD77DE-13E9-4203-AC0F-B6EE58D100DE}" type="pres">
      <dgm:prSet presAssocID="{4E22FD91-5B00-41CC-9B2B-2B7221FE3B3F}" presName="negativeSpace" presStyleCnt="0"/>
      <dgm:spPr/>
    </dgm:pt>
    <dgm:pt modelId="{D45FF9CC-7059-4373-A50B-CDFFC5544ADA}" type="pres">
      <dgm:prSet presAssocID="{4E22FD91-5B00-41CC-9B2B-2B7221FE3B3F}" presName="childText" presStyleLbl="conFgAcc1" presStyleIdx="4" presStyleCnt="7">
        <dgm:presLayoutVars>
          <dgm:bulletEnabled val="1"/>
        </dgm:presLayoutVars>
      </dgm:prSet>
      <dgm:spPr/>
    </dgm:pt>
    <dgm:pt modelId="{30047ADB-DFB6-4E24-B9EB-3F2C01721C0D}" type="pres">
      <dgm:prSet presAssocID="{475057C4-2DE1-4EFE-8987-B854B229E437}" presName="spaceBetweenRectangles" presStyleCnt="0"/>
      <dgm:spPr/>
    </dgm:pt>
    <dgm:pt modelId="{6A16EF35-B286-4A70-90CA-D840D3839E00}" type="pres">
      <dgm:prSet presAssocID="{133A6BC0-8976-49BE-8129-ADCC4D89CFC6}" presName="parentLin" presStyleCnt="0"/>
      <dgm:spPr/>
    </dgm:pt>
    <dgm:pt modelId="{0D636E7A-1BA3-4A98-A9A0-CBC93E696C95}" type="pres">
      <dgm:prSet presAssocID="{133A6BC0-8976-49BE-8129-ADCC4D89CFC6}" presName="parentLeftMargin" presStyleLbl="node1" presStyleIdx="4" presStyleCnt="7"/>
      <dgm:spPr/>
    </dgm:pt>
    <dgm:pt modelId="{B137C5FC-1424-4893-8468-C77ECE4EBF2F}" type="pres">
      <dgm:prSet presAssocID="{133A6BC0-8976-49BE-8129-ADCC4D89CFC6}" presName="parentText" presStyleLbl="node1" presStyleIdx="5" presStyleCnt="7">
        <dgm:presLayoutVars>
          <dgm:chMax val="0"/>
          <dgm:bulletEnabled val="1"/>
        </dgm:presLayoutVars>
      </dgm:prSet>
      <dgm:spPr/>
    </dgm:pt>
    <dgm:pt modelId="{5322AB58-BF45-42A3-BAAF-F05D9940C2FD}" type="pres">
      <dgm:prSet presAssocID="{133A6BC0-8976-49BE-8129-ADCC4D89CFC6}" presName="negativeSpace" presStyleCnt="0"/>
      <dgm:spPr/>
    </dgm:pt>
    <dgm:pt modelId="{902DCD64-FD26-407B-8EB3-9E969D9771D6}" type="pres">
      <dgm:prSet presAssocID="{133A6BC0-8976-49BE-8129-ADCC4D89CFC6}" presName="childText" presStyleLbl="conFgAcc1" presStyleIdx="5" presStyleCnt="7">
        <dgm:presLayoutVars>
          <dgm:bulletEnabled val="1"/>
        </dgm:presLayoutVars>
      </dgm:prSet>
      <dgm:spPr/>
    </dgm:pt>
    <dgm:pt modelId="{6A7226AD-8607-4FB7-BD87-6DF4556AA5C2}" type="pres">
      <dgm:prSet presAssocID="{EAA5B31A-792F-4AE1-A94D-04AFFAC31AA0}" presName="spaceBetweenRectangles" presStyleCnt="0"/>
      <dgm:spPr/>
    </dgm:pt>
    <dgm:pt modelId="{6400FB04-014D-485C-BF25-D2C076EBFFC9}" type="pres">
      <dgm:prSet presAssocID="{459D4905-9638-4950-BB39-086B18275107}" presName="parentLin" presStyleCnt="0"/>
      <dgm:spPr/>
    </dgm:pt>
    <dgm:pt modelId="{D5AE92E4-9B32-4E19-8DF0-C7580E956135}" type="pres">
      <dgm:prSet presAssocID="{459D4905-9638-4950-BB39-086B18275107}" presName="parentLeftMargin" presStyleLbl="node1" presStyleIdx="5" presStyleCnt="7"/>
      <dgm:spPr/>
    </dgm:pt>
    <dgm:pt modelId="{DFC6B887-780E-4CCD-AF2A-80A5AE133202}" type="pres">
      <dgm:prSet presAssocID="{459D4905-9638-4950-BB39-086B18275107}" presName="parentText" presStyleLbl="node1" presStyleIdx="6" presStyleCnt="7">
        <dgm:presLayoutVars>
          <dgm:chMax val="0"/>
          <dgm:bulletEnabled val="1"/>
        </dgm:presLayoutVars>
      </dgm:prSet>
      <dgm:spPr/>
    </dgm:pt>
    <dgm:pt modelId="{36AA331D-BB07-4EC0-874D-4AD71D2D477E}" type="pres">
      <dgm:prSet presAssocID="{459D4905-9638-4950-BB39-086B18275107}" presName="negativeSpace" presStyleCnt="0"/>
      <dgm:spPr/>
    </dgm:pt>
    <dgm:pt modelId="{EBA9BF4C-C649-4A06-905C-26A0DECD489F}" type="pres">
      <dgm:prSet presAssocID="{459D4905-9638-4950-BB39-086B18275107}" presName="childText" presStyleLbl="conFgAcc1" presStyleIdx="6" presStyleCnt="7">
        <dgm:presLayoutVars>
          <dgm:bulletEnabled val="1"/>
        </dgm:presLayoutVars>
      </dgm:prSet>
      <dgm:spPr/>
    </dgm:pt>
  </dgm:ptLst>
  <dgm:cxnLst>
    <dgm:cxn modelId="{23991D05-1F0E-4C29-8951-AE03B0790A28}" type="presOf" srcId="{4E22FD91-5B00-41CC-9B2B-2B7221FE3B3F}" destId="{C9F13C7E-0657-420C-8AB5-444D4EEDE982}" srcOrd="0" destOrd="0" presId="urn:microsoft.com/office/officeart/2005/8/layout/list1"/>
    <dgm:cxn modelId="{63212510-A037-4B13-9A2B-94AB2052DC48}" srcId="{809957C5-DBC5-4070-8FF6-FA79A4EF6F95}" destId="{818B1175-753B-44CB-8BC9-BA5D658D1319}" srcOrd="1" destOrd="0" parTransId="{F3D602B4-3C78-45F7-A35E-C809277A9ECD}" sibTransId="{7CEDBFAF-8C90-4E30-915B-50384E86FB63}"/>
    <dgm:cxn modelId="{EE89BD11-5BD8-4144-B89D-7B25D44C97B1}" srcId="{809957C5-DBC5-4070-8FF6-FA79A4EF6F95}" destId="{EA6568A4-B6B0-45C7-949D-B0C3AD8CCB6C}" srcOrd="3" destOrd="0" parTransId="{A0827678-7D0A-440A-BBCE-CEC8091F5F32}" sibTransId="{212A88CF-C436-4954-8BF6-A9944B770F65}"/>
    <dgm:cxn modelId="{9DB83519-AF65-4E7A-A8E7-CF4BD01A541A}" type="presOf" srcId="{53C7A5BA-672F-4321-9B4B-079BA19843B6}" destId="{76F55843-9C73-4936-A556-C1DBE850CD7B}" srcOrd="0" destOrd="0" presId="urn:microsoft.com/office/officeart/2005/8/layout/list1"/>
    <dgm:cxn modelId="{76086F20-F366-421F-9C59-CFF4AB2AB446}" type="presOf" srcId="{EA6568A4-B6B0-45C7-949D-B0C3AD8CCB6C}" destId="{5310947C-D248-422E-BACF-010D499EE5EE}" srcOrd="1" destOrd="0" presId="urn:microsoft.com/office/officeart/2005/8/layout/list1"/>
    <dgm:cxn modelId="{B8191C2C-F1BC-45FD-81BE-AA3BFC156220}" srcId="{809957C5-DBC5-4070-8FF6-FA79A4EF6F95}" destId="{133A6BC0-8976-49BE-8129-ADCC4D89CFC6}" srcOrd="5" destOrd="0" parTransId="{B4D67693-AA10-436A-BDC7-D914BA6387B8}" sibTransId="{EAA5B31A-792F-4AE1-A94D-04AFFAC31AA0}"/>
    <dgm:cxn modelId="{3371772C-3C14-49BF-B93F-35DD5E34087F}" type="presOf" srcId="{459D4905-9638-4950-BB39-086B18275107}" destId="{DFC6B887-780E-4CCD-AF2A-80A5AE133202}" srcOrd="1" destOrd="0" presId="urn:microsoft.com/office/officeart/2005/8/layout/list1"/>
    <dgm:cxn modelId="{561CAF2E-D9C0-4BAA-A25C-3BC2C3C8A43D}" srcId="{4BFD24C4-169C-4D73-A1B4-9B0AF315531F}" destId="{53C7A5BA-672F-4321-9B4B-079BA19843B6}" srcOrd="0" destOrd="0" parTransId="{5C66FC93-7A7F-4360-B165-273ECF2071B5}" sibTransId="{414E3CFE-0159-4B22-BDC4-7DC0093AFC8C}"/>
    <dgm:cxn modelId="{03212C34-424D-4008-ACCA-6D32AE353067}" srcId="{4BFD24C4-169C-4D73-A1B4-9B0AF315531F}" destId="{F0DCA346-5FF5-49DA-8F50-F1F6B699C817}" srcOrd="1" destOrd="0" parTransId="{B97BE61E-C00A-4534-B621-E5D8BF1BD20E}" sibTransId="{62017E75-7F7F-4BEB-B66C-86ABB5E2EFA8}"/>
    <dgm:cxn modelId="{FB4A3248-7A70-4D22-88CE-402DF91FDF7B}" srcId="{809957C5-DBC5-4070-8FF6-FA79A4EF6F95}" destId="{4E22FD91-5B00-41CC-9B2B-2B7221FE3B3F}" srcOrd="4" destOrd="0" parTransId="{2454CA5A-BA3C-46AF-A2D4-3A0B6B1DED5C}" sibTransId="{475057C4-2DE1-4EFE-8987-B854B229E437}"/>
    <dgm:cxn modelId="{C4846654-0D01-4ED2-86C8-E2D50BABE482}" type="presOf" srcId="{4BFD24C4-169C-4D73-A1B4-9B0AF315531F}" destId="{6FBD270D-C05F-4615-9556-46969E65651A}" srcOrd="1" destOrd="0" presId="urn:microsoft.com/office/officeart/2005/8/layout/list1"/>
    <dgm:cxn modelId="{5D46B255-E0A4-415A-8AED-DCBE8F356E1D}" type="presOf" srcId="{4C00BA05-4660-4733-B67D-0DB28CDC034C}" destId="{23AD3606-B38D-49D8-A7A8-E05608CBE800}" srcOrd="0" destOrd="0" presId="urn:microsoft.com/office/officeart/2005/8/layout/list1"/>
    <dgm:cxn modelId="{F54C8180-59C0-4687-BAD0-BDB9343DC727}" srcId="{809957C5-DBC5-4070-8FF6-FA79A4EF6F95}" destId="{4BFD24C4-169C-4D73-A1B4-9B0AF315531F}" srcOrd="2" destOrd="0" parTransId="{73D32B31-FCF3-43E8-85AD-9BF104D8E9F1}" sibTransId="{D7C5A4BD-0FCE-4C5E-8AA7-5389AA402B2C}"/>
    <dgm:cxn modelId="{05399380-F1CE-4910-B8FE-C7077DC0DA76}" type="presOf" srcId="{EA6568A4-B6B0-45C7-949D-B0C3AD8CCB6C}" destId="{3DDE3BE1-86C3-4415-BAAB-4A8F359F4219}" srcOrd="0" destOrd="0" presId="urn:microsoft.com/office/officeart/2005/8/layout/list1"/>
    <dgm:cxn modelId="{FA549B88-70F5-4A85-A8CF-67560E863B2E}" srcId="{809957C5-DBC5-4070-8FF6-FA79A4EF6F95}" destId="{4C00BA05-4660-4733-B67D-0DB28CDC034C}" srcOrd="0" destOrd="0" parTransId="{607EC846-B314-48E6-94C8-26BFF2EF9A3E}" sibTransId="{75FA3D29-A9E1-496B-9D3E-15BA104C3C10}"/>
    <dgm:cxn modelId="{DDB9F49B-6411-4C1C-95C2-6D0C5FE2335D}" type="presOf" srcId="{459D4905-9638-4950-BB39-086B18275107}" destId="{D5AE92E4-9B32-4E19-8DF0-C7580E956135}" srcOrd="0" destOrd="0" presId="urn:microsoft.com/office/officeart/2005/8/layout/list1"/>
    <dgm:cxn modelId="{5B3A029D-8647-4424-A431-FEFEEF2E60B3}" type="presOf" srcId="{133A6BC0-8976-49BE-8129-ADCC4D89CFC6}" destId="{B137C5FC-1424-4893-8468-C77ECE4EBF2F}" srcOrd="1" destOrd="0" presId="urn:microsoft.com/office/officeart/2005/8/layout/list1"/>
    <dgm:cxn modelId="{1960819E-B97E-4ADC-A6AC-C463DE59BC49}" type="presOf" srcId="{809957C5-DBC5-4070-8FF6-FA79A4EF6F95}" destId="{964EC70E-5E02-403D-972A-21BC15FF0F1B}" srcOrd="0" destOrd="0" presId="urn:microsoft.com/office/officeart/2005/8/layout/list1"/>
    <dgm:cxn modelId="{645E5EA6-7EA7-4B60-8C60-5B8EB8589A0E}" type="presOf" srcId="{133A6BC0-8976-49BE-8129-ADCC4D89CFC6}" destId="{0D636E7A-1BA3-4A98-A9A0-CBC93E696C95}" srcOrd="0" destOrd="0" presId="urn:microsoft.com/office/officeart/2005/8/layout/list1"/>
    <dgm:cxn modelId="{7ED78BAB-CCBD-4AA2-8BFD-2C5867320F9A}" type="presOf" srcId="{4BFD24C4-169C-4D73-A1B4-9B0AF315531F}" destId="{AEBB7B64-1403-4B73-83B1-F08C0CC3EEF4}" srcOrd="0" destOrd="0" presId="urn:microsoft.com/office/officeart/2005/8/layout/list1"/>
    <dgm:cxn modelId="{B8F1D6B7-4973-4230-8107-E6F5B0C7A656}" type="presOf" srcId="{4C00BA05-4660-4733-B67D-0DB28CDC034C}" destId="{D67B1B21-8733-4985-8DEA-2D4C1D13C470}" srcOrd="1" destOrd="0" presId="urn:microsoft.com/office/officeart/2005/8/layout/list1"/>
    <dgm:cxn modelId="{853008E1-BCB3-42AA-9783-B7F84B708D7B}" type="presOf" srcId="{818B1175-753B-44CB-8BC9-BA5D658D1319}" destId="{C9BE0918-8DF1-49C4-B970-899E51A86659}" srcOrd="1" destOrd="0" presId="urn:microsoft.com/office/officeart/2005/8/layout/list1"/>
    <dgm:cxn modelId="{69DCA0EC-A304-4C31-893C-C72B53BF5F92}" type="presOf" srcId="{F0DCA346-5FF5-49DA-8F50-F1F6B699C817}" destId="{76F55843-9C73-4936-A556-C1DBE850CD7B}" srcOrd="0" destOrd="1" presId="urn:microsoft.com/office/officeart/2005/8/layout/list1"/>
    <dgm:cxn modelId="{C4B00CF7-6CEE-4485-86A4-B1CA9AC347DA}" srcId="{809957C5-DBC5-4070-8FF6-FA79A4EF6F95}" destId="{459D4905-9638-4950-BB39-086B18275107}" srcOrd="6" destOrd="0" parTransId="{3E45B3A1-7C1A-4F29-AB82-675F331C919E}" sibTransId="{6BC2FFB3-1565-483D-B30F-D00CF76AD9BB}"/>
    <dgm:cxn modelId="{243E2BF7-561C-487F-81EC-10902030A6C8}" type="presOf" srcId="{818B1175-753B-44CB-8BC9-BA5D658D1319}" destId="{413F9707-D227-4AF8-9469-4972761600E9}" srcOrd="0" destOrd="0" presId="urn:microsoft.com/office/officeart/2005/8/layout/list1"/>
    <dgm:cxn modelId="{7892CFFA-2302-4898-A219-846415A80E66}" type="presOf" srcId="{4E22FD91-5B00-41CC-9B2B-2B7221FE3B3F}" destId="{00DFC307-AD45-4AFB-8116-D0600BB9B73E}" srcOrd="1" destOrd="0" presId="urn:microsoft.com/office/officeart/2005/8/layout/list1"/>
    <dgm:cxn modelId="{E59CC2BF-8E5A-43B8-98F2-6E8B54AD73ED}" type="presParOf" srcId="{964EC70E-5E02-403D-972A-21BC15FF0F1B}" destId="{9299A750-0CDA-4F62-8D6D-4E5E791D7B2C}" srcOrd="0" destOrd="0" presId="urn:microsoft.com/office/officeart/2005/8/layout/list1"/>
    <dgm:cxn modelId="{EB45E65D-58DD-4375-BD56-5C666B058064}" type="presParOf" srcId="{9299A750-0CDA-4F62-8D6D-4E5E791D7B2C}" destId="{23AD3606-B38D-49D8-A7A8-E05608CBE800}" srcOrd="0" destOrd="0" presId="urn:microsoft.com/office/officeart/2005/8/layout/list1"/>
    <dgm:cxn modelId="{E5F07355-5742-4C4C-AB29-33143ABA3FEA}" type="presParOf" srcId="{9299A750-0CDA-4F62-8D6D-4E5E791D7B2C}" destId="{D67B1B21-8733-4985-8DEA-2D4C1D13C470}" srcOrd="1" destOrd="0" presId="urn:microsoft.com/office/officeart/2005/8/layout/list1"/>
    <dgm:cxn modelId="{062178EA-22BF-4DBC-82B4-BD0A57D453C8}" type="presParOf" srcId="{964EC70E-5E02-403D-972A-21BC15FF0F1B}" destId="{3DAF8B23-895C-4834-B71A-F1355DFB64C7}" srcOrd="1" destOrd="0" presId="urn:microsoft.com/office/officeart/2005/8/layout/list1"/>
    <dgm:cxn modelId="{D1D4FBE2-9DA9-43D0-8980-91DBF841D288}" type="presParOf" srcId="{964EC70E-5E02-403D-972A-21BC15FF0F1B}" destId="{2DC34780-997F-454D-8B61-E662787B767D}" srcOrd="2" destOrd="0" presId="urn:microsoft.com/office/officeart/2005/8/layout/list1"/>
    <dgm:cxn modelId="{128D69FE-C44B-4976-8FB5-647BC42E6D61}" type="presParOf" srcId="{964EC70E-5E02-403D-972A-21BC15FF0F1B}" destId="{3F120AAE-2336-4903-87B8-594EC8A34A14}" srcOrd="3" destOrd="0" presId="urn:microsoft.com/office/officeart/2005/8/layout/list1"/>
    <dgm:cxn modelId="{8E603D20-F9F6-4280-ABA0-9750DBAE2983}" type="presParOf" srcId="{964EC70E-5E02-403D-972A-21BC15FF0F1B}" destId="{0C0A0C64-084D-4BEC-BAAA-E7A14D33B151}" srcOrd="4" destOrd="0" presId="urn:microsoft.com/office/officeart/2005/8/layout/list1"/>
    <dgm:cxn modelId="{720F886B-057E-47CD-8643-842B3EB05064}" type="presParOf" srcId="{0C0A0C64-084D-4BEC-BAAA-E7A14D33B151}" destId="{413F9707-D227-4AF8-9469-4972761600E9}" srcOrd="0" destOrd="0" presId="urn:microsoft.com/office/officeart/2005/8/layout/list1"/>
    <dgm:cxn modelId="{1618F75D-331E-44B7-BCD6-C82DEB270815}" type="presParOf" srcId="{0C0A0C64-084D-4BEC-BAAA-E7A14D33B151}" destId="{C9BE0918-8DF1-49C4-B970-899E51A86659}" srcOrd="1" destOrd="0" presId="urn:microsoft.com/office/officeart/2005/8/layout/list1"/>
    <dgm:cxn modelId="{479F12D7-8B33-40A8-BEE3-3EE46AA36D02}" type="presParOf" srcId="{964EC70E-5E02-403D-972A-21BC15FF0F1B}" destId="{884B3BB1-FBC7-40B9-AB9E-676C7F6862F3}" srcOrd="5" destOrd="0" presId="urn:microsoft.com/office/officeart/2005/8/layout/list1"/>
    <dgm:cxn modelId="{24AB706A-5E77-4D96-88FC-2DDFBA3D8DE4}" type="presParOf" srcId="{964EC70E-5E02-403D-972A-21BC15FF0F1B}" destId="{94672303-8C08-46A1-BB89-F7CB53E38140}" srcOrd="6" destOrd="0" presId="urn:microsoft.com/office/officeart/2005/8/layout/list1"/>
    <dgm:cxn modelId="{54BD4981-34CA-4980-9CA0-5461794075F5}" type="presParOf" srcId="{964EC70E-5E02-403D-972A-21BC15FF0F1B}" destId="{A45785A2-87FC-4D92-BAA5-05E33A3C0919}" srcOrd="7" destOrd="0" presId="urn:microsoft.com/office/officeart/2005/8/layout/list1"/>
    <dgm:cxn modelId="{A1D8E3FC-24E6-40F7-AE01-CB7316B7C044}" type="presParOf" srcId="{964EC70E-5E02-403D-972A-21BC15FF0F1B}" destId="{CF4A9B9B-8501-4A95-87FD-89801A471486}" srcOrd="8" destOrd="0" presId="urn:microsoft.com/office/officeart/2005/8/layout/list1"/>
    <dgm:cxn modelId="{ECAE6CA8-29FC-4693-892C-9EDC1486D081}" type="presParOf" srcId="{CF4A9B9B-8501-4A95-87FD-89801A471486}" destId="{AEBB7B64-1403-4B73-83B1-F08C0CC3EEF4}" srcOrd="0" destOrd="0" presId="urn:microsoft.com/office/officeart/2005/8/layout/list1"/>
    <dgm:cxn modelId="{C25CB0DE-39C4-487E-8F09-B47641BDCEFB}" type="presParOf" srcId="{CF4A9B9B-8501-4A95-87FD-89801A471486}" destId="{6FBD270D-C05F-4615-9556-46969E65651A}" srcOrd="1" destOrd="0" presId="urn:microsoft.com/office/officeart/2005/8/layout/list1"/>
    <dgm:cxn modelId="{C327E75C-C436-407E-B240-8A381E089009}" type="presParOf" srcId="{964EC70E-5E02-403D-972A-21BC15FF0F1B}" destId="{3F7E3C04-ABA7-4B10-B6F7-BF54225C60E6}" srcOrd="9" destOrd="0" presId="urn:microsoft.com/office/officeart/2005/8/layout/list1"/>
    <dgm:cxn modelId="{1C7DE4B9-A37D-4552-86A4-CAAAA8AD0F78}" type="presParOf" srcId="{964EC70E-5E02-403D-972A-21BC15FF0F1B}" destId="{76F55843-9C73-4936-A556-C1DBE850CD7B}" srcOrd="10" destOrd="0" presId="urn:microsoft.com/office/officeart/2005/8/layout/list1"/>
    <dgm:cxn modelId="{96D114BB-0086-4A89-B900-5C57BABA9BB3}" type="presParOf" srcId="{964EC70E-5E02-403D-972A-21BC15FF0F1B}" destId="{DCF4CF56-DAFE-4B86-A732-DA6D2CFCB39A}" srcOrd="11" destOrd="0" presId="urn:microsoft.com/office/officeart/2005/8/layout/list1"/>
    <dgm:cxn modelId="{F73A527E-D5D6-4CCD-A556-1F3FE987EFEB}" type="presParOf" srcId="{964EC70E-5E02-403D-972A-21BC15FF0F1B}" destId="{ECC5FF90-DB25-4F40-B2D3-8EF710F8BA6D}" srcOrd="12" destOrd="0" presId="urn:microsoft.com/office/officeart/2005/8/layout/list1"/>
    <dgm:cxn modelId="{DD64EEEC-70BA-4F12-B06D-DF65DC8FDCD9}" type="presParOf" srcId="{ECC5FF90-DB25-4F40-B2D3-8EF710F8BA6D}" destId="{3DDE3BE1-86C3-4415-BAAB-4A8F359F4219}" srcOrd="0" destOrd="0" presId="urn:microsoft.com/office/officeart/2005/8/layout/list1"/>
    <dgm:cxn modelId="{C2E7B64B-362C-4073-8EE2-1DB9E4A978CD}" type="presParOf" srcId="{ECC5FF90-DB25-4F40-B2D3-8EF710F8BA6D}" destId="{5310947C-D248-422E-BACF-010D499EE5EE}" srcOrd="1" destOrd="0" presId="urn:microsoft.com/office/officeart/2005/8/layout/list1"/>
    <dgm:cxn modelId="{72D4F62C-0FA0-4091-B35F-E861A102F119}" type="presParOf" srcId="{964EC70E-5E02-403D-972A-21BC15FF0F1B}" destId="{18998812-DB3A-416A-B326-01B39E901589}" srcOrd="13" destOrd="0" presId="urn:microsoft.com/office/officeart/2005/8/layout/list1"/>
    <dgm:cxn modelId="{F136944D-E8B5-4DED-8F22-4B2B79831890}" type="presParOf" srcId="{964EC70E-5E02-403D-972A-21BC15FF0F1B}" destId="{B67A2932-3E76-477F-9BDB-B8C140302C3C}" srcOrd="14" destOrd="0" presId="urn:microsoft.com/office/officeart/2005/8/layout/list1"/>
    <dgm:cxn modelId="{6009065C-F69D-4B43-9443-559E8504912A}" type="presParOf" srcId="{964EC70E-5E02-403D-972A-21BC15FF0F1B}" destId="{7191B127-AD19-4B57-9627-F0F7E0BC8C59}" srcOrd="15" destOrd="0" presId="urn:microsoft.com/office/officeart/2005/8/layout/list1"/>
    <dgm:cxn modelId="{59457419-0790-48F8-A584-78CE4C9F9D6C}" type="presParOf" srcId="{964EC70E-5E02-403D-972A-21BC15FF0F1B}" destId="{79946178-DB70-4589-9C38-9E7EA4A33E6E}" srcOrd="16" destOrd="0" presId="urn:microsoft.com/office/officeart/2005/8/layout/list1"/>
    <dgm:cxn modelId="{7F486AEA-CD8C-4419-9338-B8804706F04D}" type="presParOf" srcId="{79946178-DB70-4589-9C38-9E7EA4A33E6E}" destId="{C9F13C7E-0657-420C-8AB5-444D4EEDE982}" srcOrd="0" destOrd="0" presId="urn:microsoft.com/office/officeart/2005/8/layout/list1"/>
    <dgm:cxn modelId="{0A1DBA79-2EC9-4377-9633-8AFD82B7258E}" type="presParOf" srcId="{79946178-DB70-4589-9C38-9E7EA4A33E6E}" destId="{00DFC307-AD45-4AFB-8116-D0600BB9B73E}" srcOrd="1" destOrd="0" presId="urn:microsoft.com/office/officeart/2005/8/layout/list1"/>
    <dgm:cxn modelId="{224E0062-CB42-43BA-AFAC-A3B8BDA483D9}" type="presParOf" srcId="{964EC70E-5E02-403D-972A-21BC15FF0F1B}" destId="{41FD77DE-13E9-4203-AC0F-B6EE58D100DE}" srcOrd="17" destOrd="0" presId="urn:microsoft.com/office/officeart/2005/8/layout/list1"/>
    <dgm:cxn modelId="{AE5DF880-D5B3-42F8-989A-B8F4711195D1}" type="presParOf" srcId="{964EC70E-5E02-403D-972A-21BC15FF0F1B}" destId="{D45FF9CC-7059-4373-A50B-CDFFC5544ADA}" srcOrd="18" destOrd="0" presId="urn:microsoft.com/office/officeart/2005/8/layout/list1"/>
    <dgm:cxn modelId="{7F516C19-9EF3-4583-9904-61B25849C5BA}" type="presParOf" srcId="{964EC70E-5E02-403D-972A-21BC15FF0F1B}" destId="{30047ADB-DFB6-4E24-B9EB-3F2C01721C0D}" srcOrd="19" destOrd="0" presId="urn:microsoft.com/office/officeart/2005/8/layout/list1"/>
    <dgm:cxn modelId="{0ECE2C51-0A40-4D8E-BD14-AEBF8FA823F7}" type="presParOf" srcId="{964EC70E-5E02-403D-972A-21BC15FF0F1B}" destId="{6A16EF35-B286-4A70-90CA-D840D3839E00}" srcOrd="20" destOrd="0" presId="urn:microsoft.com/office/officeart/2005/8/layout/list1"/>
    <dgm:cxn modelId="{54848418-522D-4214-8FDD-97E74E5DFB90}" type="presParOf" srcId="{6A16EF35-B286-4A70-90CA-D840D3839E00}" destId="{0D636E7A-1BA3-4A98-A9A0-CBC93E696C95}" srcOrd="0" destOrd="0" presId="urn:microsoft.com/office/officeart/2005/8/layout/list1"/>
    <dgm:cxn modelId="{FA657ED2-920A-4321-A7CD-E458138337AA}" type="presParOf" srcId="{6A16EF35-B286-4A70-90CA-D840D3839E00}" destId="{B137C5FC-1424-4893-8468-C77ECE4EBF2F}" srcOrd="1" destOrd="0" presId="urn:microsoft.com/office/officeart/2005/8/layout/list1"/>
    <dgm:cxn modelId="{D05E2246-0563-4514-BDC4-A972C57FC274}" type="presParOf" srcId="{964EC70E-5E02-403D-972A-21BC15FF0F1B}" destId="{5322AB58-BF45-42A3-BAAF-F05D9940C2FD}" srcOrd="21" destOrd="0" presId="urn:microsoft.com/office/officeart/2005/8/layout/list1"/>
    <dgm:cxn modelId="{F131E350-69A2-42F1-A973-8BE89D82C1F1}" type="presParOf" srcId="{964EC70E-5E02-403D-972A-21BC15FF0F1B}" destId="{902DCD64-FD26-407B-8EB3-9E969D9771D6}" srcOrd="22" destOrd="0" presId="urn:microsoft.com/office/officeart/2005/8/layout/list1"/>
    <dgm:cxn modelId="{9DBE9044-8716-4AD9-B2D5-4CD4BA82848A}" type="presParOf" srcId="{964EC70E-5E02-403D-972A-21BC15FF0F1B}" destId="{6A7226AD-8607-4FB7-BD87-6DF4556AA5C2}" srcOrd="23" destOrd="0" presId="urn:microsoft.com/office/officeart/2005/8/layout/list1"/>
    <dgm:cxn modelId="{44593B65-C95D-426B-9411-3AEC003F20D2}" type="presParOf" srcId="{964EC70E-5E02-403D-972A-21BC15FF0F1B}" destId="{6400FB04-014D-485C-BF25-D2C076EBFFC9}" srcOrd="24" destOrd="0" presId="urn:microsoft.com/office/officeart/2005/8/layout/list1"/>
    <dgm:cxn modelId="{CCB1BD4A-C8AC-41BF-9ACD-08B4E721B6A4}" type="presParOf" srcId="{6400FB04-014D-485C-BF25-D2C076EBFFC9}" destId="{D5AE92E4-9B32-4E19-8DF0-C7580E956135}" srcOrd="0" destOrd="0" presId="urn:microsoft.com/office/officeart/2005/8/layout/list1"/>
    <dgm:cxn modelId="{27CF1F03-2E76-48D1-AD87-E8B7FF019C4E}" type="presParOf" srcId="{6400FB04-014D-485C-BF25-D2C076EBFFC9}" destId="{DFC6B887-780E-4CCD-AF2A-80A5AE133202}" srcOrd="1" destOrd="0" presId="urn:microsoft.com/office/officeart/2005/8/layout/list1"/>
    <dgm:cxn modelId="{A9B71F4E-276B-4770-8EBC-4C34DB69E297}" type="presParOf" srcId="{964EC70E-5E02-403D-972A-21BC15FF0F1B}" destId="{36AA331D-BB07-4EC0-874D-4AD71D2D477E}" srcOrd="25" destOrd="0" presId="urn:microsoft.com/office/officeart/2005/8/layout/list1"/>
    <dgm:cxn modelId="{36D10898-8993-42AE-9F23-760F2110D7C7}" type="presParOf" srcId="{964EC70E-5E02-403D-972A-21BC15FF0F1B}" destId="{EBA9BF4C-C649-4A06-905C-26A0DECD489F}" srcOrd="2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EC5BA1B-0CE6-4277-899F-8BF87AC97136}"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63A586DB-1978-4621-9F0D-0B32A388EF73}">
      <dgm:prSet/>
      <dgm:spPr/>
      <dgm:t>
        <a:bodyPr/>
        <a:lstStyle/>
        <a:p>
          <a:r>
            <a:rPr lang="en-US" baseline="0" dirty="0"/>
            <a:t>The value of the beginning inventory is determined by taking a physical count before the food service operation begins</a:t>
          </a:r>
          <a:endParaRPr lang="en-US" dirty="0"/>
        </a:p>
      </dgm:t>
    </dgm:pt>
    <dgm:pt modelId="{E43DC158-46CE-4DBA-984D-D683796AEA4A}" type="parTrans" cxnId="{7D808533-A05C-49A2-B6D8-04FB092CE2D8}">
      <dgm:prSet/>
      <dgm:spPr/>
      <dgm:t>
        <a:bodyPr/>
        <a:lstStyle/>
        <a:p>
          <a:endParaRPr lang="en-US"/>
        </a:p>
      </dgm:t>
    </dgm:pt>
    <dgm:pt modelId="{A0B8FC03-822C-40CF-ABFB-3B6EA7CEBFE1}" type="sibTrans" cxnId="{7D808533-A05C-49A2-B6D8-04FB092CE2D8}">
      <dgm:prSet/>
      <dgm:spPr/>
      <dgm:t>
        <a:bodyPr/>
        <a:lstStyle/>
        <a:p>
          <a:endParaRPr lang="en-US"/>
        </a:p>
      </dgm:t>
    </dgm:pt>
    <dgm:pt modelId="{198B5AF7-6DAB-48B6-9D3F-F48F436AA945}">
      <dgm:prSet/>
      <dgm:spPr/>
      <dgm:t>
        <a:bodyPr/>
        <a:lstStyle/>
        <a:p>
          <a:r>
            <a:rPr lang="en-US" baseline="0" dirty="0"/>
            <a:t>The value of the ending inventory is a complete physical inventory of all purchased foods, and supplies, and must be taken at the end of the reporting period.</a:t>
          </a:r>
          <a:endParaRPr lang="en-US" dirty="0"/>
        </a:p>
      </dgm:t>
    </dgm:pt>
    <dgm:pt modelId="{A56769A0-587A-4023-B351-140A6908462E}" type="parTrans" cxnId="{EA5A3945-BCD7-4884-B028-523B05199372}">
      <dgm:prSet/>
      <dgm:spPr/>
      <dgm:t>
        <a:bodyPr/>
        <a:lstStyle/>
        <a:p>
          <a:endParaRPr lang="en-US"/>
        </a:p>
      </dgm:t>
    </dgm:pt>
    <dgm:pt modelId="{9D1963AE-BDC7-4B2E-8C83-4BD50ECA7AF9}" type="sibTrans" cxnId="{EA5A3945-BCD7-4884-B028-523B05199372}">
      <dgm:prSet/>
      <dgm:spPr/>
      <dgm:t>
        <a:bodyPr/>
        <a:lstStyle/>
        <a:p>
          <a:endParaRPr lang="en-US"/>
        </a:p>
      </dgm:t>
    </dgm:pt>
    <dgm:pt modelId="{E05B4993-D484-4D51-B0A3-7DD4F8349E78}">
      <dgm:prSet/>
      <dgm:spPr/>
      <dgm:t>
        <a:bodyPr/>
        <a:lstStyle/>
        <a:p>
          <a:r>
            <a:rPr lang="en-US" baseline="0" dirty="0"/>
            <a:t>Inventory is a key aspect of a nonprofit food service and is required of sponsors</a:t>
          </a:r>
          <a:endParaRPr lang="en-US" dirty="0"/>
        </a:p>
      </dgm:t>
    </dgm:pt>
    <dgm:pt modelId="{990C33C8-07FD-4140-A64D-30014BC7BDEB}" type="parTrans" cxnId="{7ECA0C4D-A040-42F2-BA23-EB7D2857EF38}">
      <dgm:prSet/>
      <dgm:spPr/>
      <dgm:t>
        <a:bodyPr/>
        <a:lstStyle/>
        <a:p>
          <a:endParaRPr lang="en-US"/>
        </a:p>
      </dgm:t>
    </dgm:pt>
    <dgm:pt modelId="{8660E8B7-C2B0-4725-B11C-538B529A3F9D}" type="sibTrans" cxnId="{7ECA0C4D-A040-42F2-BA23-EB7D2857EF38}">
      <dgm:prSet/>
      <dgm:spPr/>
      <dgm:t>
        <a:bodyPr/>
        <a:lstStyle/>
        <a:p>
          <a:endParaRPr lang="en-US"/>
        </a:p>
      </dgm:t>
    </dgm:pt>
    <dgm:pt modelId="{948D171E-25D6-4669-A63D-52274D457153}" type="pres">
      <dgm:prSet presAssocID="{AEC5BA1B-0CE6-4277-899F-8BF87AC97136}" presName="linear" presStyleCnt="0">
        <dgm:presLayoutVars>
          <dgm:animLvl val="lvl"/>
          <dgm:resizeHandles val="exact"/>
        </dgm:presLayoutVars>
      </dgm:prSet>
      <dgm:spPr/>
    </dgm:pt>
    <dgm:pt modelId="{923D9037-2471-45E9-A107-5EFC029450AB}" type="pres">
      <dgm:prSet presAssocID="{63A586DB-1978-4621-9F0D-0B32A388EF73}" presName="parentText" presStyleLbl="node1" presStyleIdx="0" presStyleCnt="3">
        <dgm:presLayoutVars>
          <dgm:chMax val="0"/>
          <dgm:bulletEnabled val="1"/>
        </dgm:presLayoutVars>
      </dgm:prSet>
      <dgm:spPr/>
    </dgm:pt>
    <dgm:pt modelId="{6A0B1995-D653-430D-8C8D-955F39F6854B}" type="pres">
      <dgm:prSet presAssocID="{A0B8FC03-822C-40CF-ABFB-3B6EA7CEBFE1}" presName="spacer" presStyleCnt="0"/>
      <dgm:spPr/>
    </dgm:pt>
    <dgm:pt modelId="{BF062394-F4BB-4A86-835C-26283A8F936A}" type="pres">
      <dgm:prSet presAssocID="{198B5AF7-6DAB-48B6-9D3F-F48F436AA945}" presName="parentText" presStyleLbl="node1" presStyleIdx="1" presStyleCnt="3">
        <dgm:presLayoutVars>
          <dgm:chMax val="0"/>
          <dgm:bulletEnabled val="1"/>
        </dgm:presLayoutVars>
      </dgm:prSet>
      <dgm:spPr/>
    </dgm:pt>
    <dgm:pt modelId="{BCEFE08F-2C41-46BD-B914-C54CC9CD049B}" type="pres">
      <dgm:prSet presAssocID="{9D1963AE-BDC7-4B2E-8C83-4BD50ECA7AF9}" presName="spacer" presStyleCnt="0"/>
      <dgm:spPr/>
    </dgm:pt>
    <dgm:pt modelId="{298E102E-581D-47F9-B040-A0EF426FD76E}" type="pres">
      <dgm:prSet presAssocID="{E05B4993-D484-4D51-B0A3-7DD4F8349E78}" presName="parentText" presStyleLbl="node1" presStyleIdx="2" presStyleCnt="3">
        <dgm:presLayoutVars>
          <dgm:chMax val="0"/>
          <dgm:bulletEnabled val="1"/>
        </dgm:presLayoutVars>
      </dgm:prSet>
      <dgm:spPr/>
    </dgm:pt>
  </dgm:ptLst>
  <dgm:cxnLst>
    <dgm:cxn modelId="{E771A212-8E3F-47E1-8610-2FAC5CF247C4}" type="presOf" srcId="{E05B4993-D484-4D51-B0A3-7DD4F8349E78}" destId="{298E102E-581D-47F9-B040-A0EF426FD76E}" srcOrd="0" destOrd="0" presId="urn:microsoft.com/office/officeart/2005/8/layout/vList2"/>
    <dgm:cxn modelId="{7D808533-A05C-49A2-B6D8-04FB092CE2D8}" srcId="{AEC5BA1B-0CE6-4277-899F-8BF87AC97136}" destId="{63A586DB-1978-4621-9F0D-0B32A388EF73}" srcOrd="0" destOrd="0" parTransId="{E43DC158-46CE-4DBA-984D-D683796AEA4A}" sibTransId="{A0B8FC03-822C-40CF-ABFB-3B6EA7CEBFE1}"/>
    <dgm:cxn modelId="{EA5A3945-BCD7-4884-B028-523B05199372}" srcId="{AEC5BA1B-0CE6-4277-899F-8BF87AC97136}" destId="{198B5AF7-6DAB-48B6-9D3F-F48F436AA945}" srcOrd="1" destOrd="0" parTransId="{A56769A0-587A-4023-B351-140A6908462E}" sibTransId="{9D1963AE-BDC7-4B2E-8C83-4BD50ECA7AF9}"/>
    <dgm:cxn modelId="{7ECA0C4D-A040-42F2-BA23-EB7D2857EF38}" srcId="{AEC5BA1B-0CE6-4277-899F-8BF87AC97136}" destId="{E05B4993-D484-4D51-B0A3-7DD4F8349E78}" srcOrd="2" destOrd="0" parTransId="{990C33C8-07FD-4140-A64D-30014BC7BDEB}" sibTransId="{8660E8B7-C2B0-4725-B11C-538B529A3F9D}"/>
    <dgm:cxn modelId="{5A12AE80-CBBD-41E9-80DE-DA826E170432}" type="presOf" srcId="{198B5AF7-6DAB-48B6-9D3F-F48F436AA945}" destId="{BF062394-F4BB-4A86-835C-26283A8F936A}" srcOrd="0" destOrd="0" presId="urn:microsoft.com/office/officeart/2005/8/layout/vList2"/>
    <dgm:cxn modelId="{BB1A23DE-EFB8-4A77-AF74-96D5F43E362A}" type="presOf" srcId="{63A586DB-1978-4621-9F0D-0B32A388EF73}" destId="{923D9037-2471-45E9-A107-5EFC029450AB}" srcOrd="0" destOrd="0" presId="urn:microsoft.com/office/officeart/2005/8/layout/vList2"/>
    <dgm:cxn modelId="{068225E4-20FA-42B7-9B6B-5EF564C664E7}" type="presOf" srcId="{AEC5BA1B-0CE6-4277-899F-8BF87AC97136}" destId="{948D171E-25D6-4669-A63D-52274D457153}" srcOrd="0" destOrd="0" presId="urn:microsoft.com/office/officeart/2005/8/layout/vList2"/>
    <dgm:cxn modelId="{AD44562A-515D-4A1E-99E6-9E99EC70DE30}" type="presParOf" srcId="{948D171E-25D6-4669-A63D-52274D457153}" destId="{923D9037-2471-45E9-A107-5EFC029450AB}" srcOrd="0" destOrd="0" presId="urn:microsoft.com/office/officeart/2005/8/layout/vList2"/>
    <dgm:cxn modelId="{8099FF3F-ABCE-4EBB-9C2A-2D6B383B63F3}" type="presParOf" srcId="{948D171E-25D6-4669-A63D-52274D457153}" destId="{6A0B1995-D653-430D-8C8D-955F39F6854B}" srcOrd="1" destOrd="0" presId="urn:microsoft.com/office/officeart/2005/8/layout/vList2"/>
    <dgm:cxn modelId="{A9F1F629-C3D3-4F81-86D3-9F2D6350F9E8}" type="presParOf" srcId="{948D171E-25D6-4669-A63D-52274D457153}" destId="{BF062394-F4BB-4A86-835C-26283A8F936A}" srcOrd="2" destOrd="0" presId="urn:microsoft.com/office/officeart/2005/8/layout/vList2"/>
    <dgm:cxn modelId="{2365F8F0-95B0-468C-8459-837EAE498EB6}" type="presParOf" srcId="{948D171E-25D6-4669-A63D-52274D457153}" destId="{BCEFE08F-2C41-46BD-B914-C54CC9CD049B}" srcOrd="3" destOrd="0" presId="urn:microsoft.com/office/officeart/2005/8/layout/vList2"/>
    <dgm:cxn modelId="{3A9887A2-43BD-4B7F-9434-E9CDB098C162}" type="presParOf" srcId="{948D171E-25D6-4669-A63D-52274D457153}" destId="{298E102E-581D-47F9-B040-A0EF426FD76E}"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09957C5-DBC5-4070-8FF6-FA79A4EF6F95}" type="doc">
      <dgm:prSet loTypeId="urn:microsoft.com/office/officeart/2005/8/layout/list1" loCatId="list" qsTypeId="urn:microsoft.com/office/officeart/2005/8/quickstyle/simple2" qsCatId="simple" csTypeId="urn:microsoft.com/office/officeart/2005/8/colors/accent2_2" csCatId="accent2" phldr="1"/>
      <dgm:spPr/>
      <dgm:t>
        <a:bodyPr/>
        <a:lstStyle/>
        <a:p>
          <a:endParaRPr lang="en-US"/>
        </a:p>
      </dgm:t>
    </dgm:pt>
    <dgm:pt modelId="{4C00BA05-4660-4733-B67D-0DB28CDC034C}">
      <dgm:prSet custT="1"/>
      <dgm:spPr/>
      <dgm:t>
        <a:bodyPr/>
        <a:lstStyle/>
        <a:p>
          <a:r>
            <a:rPr lang="en-US" sz="1600" b="1" dirty="0">
              <a:solidFill>
                <a:schemeClr val="tx1"/>
              </a:solidFill>
            </a:rPr>
            <a:t>Highly recommended</a:t>
          </a:r>
        </a:p>
      </dgm:t>
    </dgm:pt>
    <dgm:pt modelId="{607EC846-B314-48E6-94C8-26BFF2EF9A3E}" type="parTrans" cxnId="{FA549B88-70F5-4A85-A8CF-67560E863B2E}">
      <dgm:prSet/>
      <dgm:spPr/>
      <dgm:t>
        <a:bodyPr/>
        <a:lstStyle/>
        <a:p>
          <a:endParaRPr lang="en-US"/>
        </a:p>
      </dgm:t>
    </dgm:pt>
    <dgm:pt modelId="{75FA3D29-A9E1-496B-9D3E-15BA104C3C10}" type="sibTrans" cxnId="{FA549B88-70F5-4A85-A8CF-67560E863B2E}">
      <dgm:prSet/>
      <dgm:spPr/>
      <dgm:t>
        <a:bodyPr/>
        <a:lstStyle/>
        <a:p>
          <a:endParaRPr lang="en-US"/>
        </a:p>
      </dgm:t>
    </dgm:pt>
    <dgm:pt modelId="{818B1175-753B-44CB-8BC9-BA5D658D1319}">
      <dgm:prSet custT="1"/>
      <dgm:spPr/>
      <dgm:t>
        <a:bodyPr/>
        <a:lstStyle/>
        <a:p>
          <a:r>
            <a:rPr lang="en-US" sz="1600" b="1" dirty="0">
              <a:solidFill>
                <a:schemeClr val="tx1"/>
              </a:solidFill>
            </a:rPr>
            <a:t>Failure to report cost could result in unused reimbursements</a:t>
          </a:r>
        </a:p>
      </dgm:t>
    </dgm:pt>
    <dgm:pt modelId="{F3D602B4-3C78-45F7-A35E-C809277A9ECD}" type="parTrans" cxnId="{63212510-A037-4B13-9A2B-94AB2052DC48}">
      <dgm:prSet/>
      <dgm:spPr/>
      <dgm:t>
        <a:bodyPr/>
        <a:lstStyle/>
        <a:p>
          <a:endParaRPr lang="en-US"/>
        </a:p>
      </dgm:t>
    </dgm:pt>
    <dgm:pt modelId="{7CEDBFAF-8C90-4E30-915B-50384E86FB63}" type="sibTrans" cxnId="{63212510-A037-4B13-9A2B-94AB2052DC48}">
      <dgm:prSet/>
      <dgm:spPr/>
      <dgm:t>
        <a:bodyPr/>
        <a:lstStyle/>
        <a:p>
          <a:endParaRPr lang="en-US"/>
        </a:p>
      </dgm:t>
    </dgm:pt>
    <dgm:pt modelId="{4BFD24C4-169C-4D73-A1B4-9B0AF315531F}">
      <dgm:prSet custT="1"/>
      <dgm:spPr/>
      <dgm:t>
        <a:bodyPr/>
        <a:lstStyle/>
        <a:p>
          <a:r>
            <a:rPr lang="en-US" sz="1600" b="1" dirty="0">
              <a:solidFill>
                <a:schemeClr val="tx1"/>
              </a:solidFill>
            </a:rPr>
            <a:t>Refer to summarized records of cost</a:t>
          </a:r>
        </a:p>
      </dgm:t>
    </dgm:pt>
    <dgm:pt modelId="{73D32B31-FCF3-43E8-85AD-9BF104D8E9F1}" type="parTrans" cxnId="{F54C8180-59C0-4687-BAD0-BDB9343DC727}">
      <dgm:prSet/>
      <dgm:spPr/>
      <dgm:t>
        <a:bodyPr/>
        <a:lstStyle/>
        <a:p>
          <a:endParaRPr lang="en-US"/>
        </a:p>
      </dgm:t>
    </dgm:pt>
    <dgm:pt modelId="{D7C5A4BD-0FCE-4C5E-8AA7-5389AA402B2C}" type="sibTrans" cxnId="{F54C8180-59C0-4687-BAD0-BDB9343DC727}">
      <dgm:prSet/>
      <dgm:spPr/>
      <dgm:t>
        <a:bodyPr/>
        <a:lstStyle/>
        <a:p>
          <a:endParaRPr lang="en-US"/>
        </a:p>
      </dgm:t>
    </dgm:pt>
    <dgm:pt modelId="{53C7A5BA-672F-4321-9B4B-079BA19843B6}">
      <dgm:prSet custT="1"/>
      <dgm:spPr/>
      <dgm:t>
        <a:bodyPr/>
        <a:lstStyle/>
        <a:p>
          <a:r>
            <a:rPr lang="en-US" sz="1600"/>
            <a:t>Operational </a:t>
          </a:r>
        </a:p>
      </dgm:t>
    </dgm:pt>
    <dgm:pt modelId="{5C66FC93-7A7F-4360-B165-273ECF2071B5}" type="parTrans" cxnId="{561CAF2E-D9C0-4BAA-A25C-3BC2C3C8A43D}">
      <dgm:prSet/>
      <dgm:spPr/>
      <dgm:t>
        <a:bodyPr/>
        <a:lstStyle/>
        <a:p>
          <a:endParaRPr lang="en-US"/>
        </a:p>
      </dgm:t>
    </dgm:pt>
    <dgm:pt modelId="{414E3CFE-0159-4B22-BDC4-7DC0093AFC8C}" type="sibTrans" cxnId="{561CAF2E-D9C0-4BAA-A25C-3BC2C3C8A43D}">
      <dgm:prSet/>
      <dgm:spPr/>
      <dgm:t>
        <a:bodyPr/>
        <a:lstStyle/>
        <a:p>
          <a:endParaRPr lang="en-US"/>
        </a:p>
      </dgm:t>
    </dgm:pt>
    <dgm:pt modelId="{F0DCA346-5FF5-49DA-8F50-F1F6B699C817}">
      <dgm:prSet custT="1"/>
      <dgm:spPr/>
      <dgm:t>
        <a:bodyPr/>
        <a:lstStyle/>
        <a:p>
          <a:r>
            <a:rPr lang="en-US" sz="1600"/>
            <a:t>Administrative</a:t>
          </a:r>
        </a:p>
      </dgm:t>
    </dgm:pt>
    <dgm:pt modelId="{B97BE61E-C00A-4534-B621-E5D8BF1BD20E}" type="parTrans" cxnId="{03212C34-424D-4008-ACCA-6D32AE353067}">
      <dgm:prSet/>
      <dgm:spPr/>
      <dgm:t>
        <a:bodyPr/>
        <a:lstStyle/>
        <a:p>
          <a:endParaRPr lang="en-US"/>
        </a:p>
      </dgm:t>
    </dgm:pt>
    <dgm:pt modelId="{62017E75-7F7F-4BEB-B66C-86ABB5E2EFA8}" type="sibTrans" cxnId="{03212C34-424D-4008-ACCA-6D32AE353067}">
      <dgm:prSet/>
      <dgm:spPr/>
      <dgm:t>
        <a:bodyPr/>
        <a:lstStyle/>
        <a:p>
          <a:endParaRPr lang="en-US"/>
        </a:p>
      </dgm:t>
    </dgm:pt>
    <dgm:pt modelId="{EA6568A4-B6B0-45C7-949D-B0C3AD8CCB6C}">
      <dgm:prSet custT="1"/>
      <dgm:spPr/>
      <dgm:t>
        <a:bodyPr/>
        <a:lstStyle/>
        <a:p>
          <a:r>
            <a:rPr lang="en-US" sz="1600" b="1" dirty="0">
              <a:solidFill>
                <a:schemeClr val="tx1"/>
              </a:solidFill>
            </a:rPr>
            <a:t>May report cost by the month or at the end of Program</a:t>
          </a:r>
        </a:p>
      </dgm:t>
    </dgm:pt>
    <dgm:pt modelId="{A0827678-7D0A-440A-BBCE-CEC8091F5F32}" type="parTrans" cxnId="{EE89BD11-5BD8-4144-B89D-7B25D44C97B1}">
      <dgm:prSet/>
      <dgm:spPr/>
      <dgm:t>
        <a:bodyPr/>
        <a:lstStyle/>
        <a:p>
          <a:endParaRPr lang="en-US"/>
        </a:p>
      </dgm:t>
    </dgm:pt>
    <dgm:pt modelId="{212A88CF-C436-4954-8BF6-A9944B770F65}" type="sibTrans" cxnId="{EE89BD11-5BD8-4144-B89D-7B25D44C97B1}">
      <dgm:prSet/>
      <dgm:spPr/>
      <dgm:t>
        <a:bodyPr/>
        <a:lstStyle/>
        <a:p>
          <a:endParaRPr lang="en-US"/>
        </a:p>
      </dgm:t>
    </dgm:pt>
    <dgm:pt modelId="{4E22FD91-5B00-41CC-9B2B-2B7221FE3B3F}">
      <dgm:prSet custT="1"/>
      <dgm:spPr/>
      <dgm:t>
        <a:bodyPr/>
        <a:lstStyle/>
        <a:p>
          <a:r>
            <a:rPr lang="en-US" sz="1600" b="1" dirty="0">
              <a:solidFill>
                <a:schemeClr val="tx1"/>
              </a:solidFill>
            </a:rPr>
            <a:t>You can combine total cost onto one claim</a:t>
          </a:r>
        </a:p>
      </dgm:t>
    </dgm:pt>
    <dgm:pt modelId="{2454CA5A-BA3C-46AF-A2D4-3A0B6B1DED5C}" type="parTrans" cxnId="{FB4A3248-7A70-4D22-88CE-402DF91FDF7B}">
      <dgm:prSet/>
      <dgm:spPr/>
      <dgm:t>
        <a:bodyPr/>
        <a:lstStyle/>
        <a:p>
          <a:endParaRPr lang="en-US"/>
        </a:p>
      </dgm:t>
    </dgm:pt>
    <dgm:pt modelId="{475057C4-2DE1-4EFE-8987-B854B229E437}" type="sibTrans" cxnId="{FB4A3248-7A70-4D22-88CE-402DF91FDF7B}">
      <dgm:prSet/>
      <dgm:spPr/>
      <dgm:t>
        <a:bodyPr/>
        <a:lstStyle/>
        <a:p>
          <a:endParaRPr lang="en-US"/>
        </a:p>
      </dgm:t>
    </dgm:pt>
    <dgm:pt modelId="{133A6BC0-8976-49BE-8129-ADCC4D89CFC6}">
      <dgm:prSet custT="1"/>
      <dgm:spPr/>
      <dgm:t>
        <a:bodyPr/>
        <a:lstStyle/>
        <a:p>
          <a:r>
            <a:rPr lang="en-US" sz="1600" b="1" dirty="0">
              <a:solidFill>
                <a:schemeClr val="tx1"/>
              </a:solidFill>
            </a:rPr>
            <a:t>Do not delay submission of claim due to unavailability of total cost</a:t>
          </a:r>
        </a:p>
      </dgm:t>
    </dgm:pt>
    <dgm:pt modelId="{B4D67693-AA10-436A-BDC7-D914BA6387B8}" type="parTrans" cxnId="{B8191C2C-F1BC-45FD-81BE-AA3BFC156220}">
      <dgm:prSet/>
      <dgm:spPr/>
      <dgm:t>
        <a:bodyPr/>
        <a:lstStyle/>
        <a:p>
          <a:endParaRPr lang="en-US"/>
        </a:p>
      </dgm:t>
    </dgm:pt>
    <dgm:pt modelId="{EAA5B31A-792F-4AE1-A94D-04AFFAC31AA0}" type="sibTrans" cxnId="{B8191C2C-F1BC-45FD-81BE-AA3BFC156220}">
      <dgm:prSet/>
      <dgm:spPr/>
      <dgm:t>
        <a:bodyPr/>
        <a:lstStyle/>
        <a:p>
          <a:endParaRPr lang="en-US"/>
        </a:p>
      </dgm:t>
    </dgm:pt>
    <dgm:pt modelId="{459D4905-9638-4950-BB39-086B18275107}">
      <dgm:prSet custT="1"/>
      <dgm:spPr/>
      <dgm:t>
        <a:bodyPr/>
        <a:lstStyle/>
        <a:p>
          <a:r>
            <a:rPr lang="en-US" sz="1600" b="1" dirty="0">
              <a:solidFill>
                <a:schemeClr val="tx1"/>
              </a:solidFill>
            </a:rPr>
            <a:t>The reporting or non reporting of cost does not affect payment</a:t>
          </a:r>
        </a:p>
      </dgm:t>
    </dgm:pt>
    <dgm:pt modelId="{3E45B3A1-7C1A-4F29-AB82-675F331C919E}" type="parTrans" cxnId="{C4B00CF7-6CEE-4485-86A4-B1CA9AC347DA}">
      <dgm:prSet/>
      <dgm:spPr/>
      <dgm:t>
        <a:bodyPr/>
        <a:lstStyle/>
        <a:p>
          <a:endParaRPr lang="en-US"/>
        </a:p>
      </dgm:t>
    </dgm:pt>
    <dgm:pt modelId="{6BC2FFB3-1565-483D-B30F-D00CF76AD9BB}" type="sibTrans" cxnId="{C4B00CF7-6CEE-4485-86A4-B1CA9AC347DA}">
      <dgm:prSet/>
      <dgm:spPr/>
      <dgm:t>
        <a:bodyPr/>
        <a:lstStyle/>
        <a:p>
          <a:endParaRPr lang="en-US"/>
        </a:p>
      </dgm:t>
    </dgm:pt>
    <dgm:pt modelId="{964EC70E-5E02-403D-972A-21BC15FF0F1B}" type="pres">
      <dgm:prSet presAssocID="{809957C5-DBC5-4070-8FF6-FA79A4EF6F95}" presName="linear" presStyleCnt="0">
        <dgm:presLayoutVars>
          <dgm:dir/>
          <dgm:animLvl val="lvl"/>
          <dgm:resizeHandles val="exact"/>
        </dgm:presLayoutVars>
      </dgm:prSet>
      <dgm:spPr/>
    </dgm:pt>
    <dgm:pt modelId="{9299A750-0CDA-4F62-8D6D-4E5E791D7B2C}" type="pres">
      <dgm:prSet presAssocID="{4C00BA05-4660-4733-B67D-0DB28CDC034C}" presName="parentLin" presStyleCnt="0"/>
      <dgm:spPr/>
    </dgm:pt>
    <dgm:pt modelId="{23AD3606-B38D-49D8-A7A8-E05608CBE800}" type="pres">
      <dgm:prSet presAssocID="{4C00BA05-4660-4733-B67D-0DB28CDC034C}" presName="parentLeftMargin" presStyleLbl="node1" presStyleIdx="0" presStyleCnt="5"/>
      <dgm:spPr/>
    </dgm:pt>
    <dgm:pt modelId="{D67B1B21-8733-4985-8DEA-2D4C1D13C470}" type="pres">
      <dgm:prSet presAssocID="{4C00BA05-4660-4733-B67D-0DB28CDC034C}" presName="parentText" presStyleLbl="node1" presStyleIdx="0" presStyleCnt="5">
        <dgm:presLayoutVars>
          <dgm:chMax val="0"/>
          <dgm:bulletEnabled val="1"/>
        </dgm:presLayoutVars>
      </dgm:prSet>
      <dgm:spPr/>
    </dgm:pt>
    <dgm:pt modelId="{3DAF8B23-895C-4834-B71A-F1355DFB64C7}" type="pres">
      <dgm:prSet presAssocID="{4C00BA05-4660-4733-B67D-0DB28CDC034C}" presName="negativeSpace" presStyleCnt="0"/>
      <dgm:spPr/>
    </dgm:pt>
    <dgm:pt modelId="{2DC34780-997F-454D-8B61-E662787B767D}" type="pres">
      <dgm:prSet presAssocID="{4C00BA05-4660-4733-B67D-0DB28CDC034C}" presName="childText" presStyleLbl="conFgAcc1" presStyleIdx="0" presStyleCnt="5">
        <dgm:presLayoutVars>
          <dgm:bulletEnabled val="1"/>
        </dgm:presLayoutVars>
      </dgm:prSet>
      <dgm:spPr/>
    </dgm:pt>
    <dgm:pt modelId="{3F120AAE-2336-4903-87B8-594EC8A34A14}" type="pres">
      <dgm:prSet presAssocID="{75FA3D29-A9E1-496B-9D3E-15BA104C3C10}" presName="spaceBetweenRectangles" presStyleCnt="0"/>
      <dgm:spPr/>
    </dgm:pt>
    <dgm:pt modelId="{0C0A0C64-084D-4BEC-BAAA-E7A14D33B151}" type="pres">
      <dgm:prSet presAssocID="{818B1175-753B-44CB-8BC9-BA5D658D1319}" presName="parentLin" presStyleCnt="0"/>
      <dgm:spPr/>
    </dgm:pt>
    <dgm:pt modelId="{413F9707-D227-4AF8-9469-4972761600E9}" type="pres">
      <dgm:prSet presAssocID="{818B1175-753B-44CB-8BC9-BA5D658D1319}" presName="parentLeftMargin" presStyleLbl="node1" presStyleIdx="0" presStyleCnt="5"/>
      <dgm:spPr/>
    </dgm:pt>
    <dgm:pt modelId="{C9BE0918-8DF1-49C4-B970-899E51A86659}" type="pres">
      <dgm:prSet presAssocID="{818B1175-753B-44CB-8BC9-BA5D658D1319}" presName="parentText" presStyleLbl="node1" presStyleIdx="1" presStyleCnt="5">
        <dgm:presLayoutVars>
          <dgm:chMax val="0"/>
          <dgm:bulletEnabled val="1"/>
        </dgm:presLayoutVars>
      </dgm:prSet>
      <dgm:spPr/>
    </dgm:pt>
    <dgm:pt modelId="{884B3BB1-FBC7-40B9-AB9E-676C7F6862F3}" type="pres">
      <dgm:prSet presAssocID="{818B1175-753B-44CB-8BC9-BA5D658D1319}" presName="negativeSpace" presStyleCnt="0"/>
      <dgm:spPr/>
    </dgm:pt>
    <dgm:pt modelId="{94672303-8C08-46A1-BB89-F7CB53E38140}" type="pres">
      <dgm:prSet presAssocID="{818B1175-753B-44CB-8BC9-BA5D658D1319}" presName="childText" presStyleLbl="conFgAcc1" presStyleIdx="1" presStyleCnt="5">
        <dgm:presLayoutVars>
          <dgm:bulletEnabled val="1"/>
        </dgm:presLayoutVars>
      </dgm:prSet>
      <dgm:spPr/>
    </dgm:pt>
    <dgm:pt modelId="{A45785A2-87FC-4D92-BAA5-05E33A3C0919}" type="pres">
      <dgm:prSet presAssocID="{7CEDBFAF-8C90-4E30-915B-50384E86FB63}" presName="spaceBetweenRectangles" presStyleCnt="0"/>
      <dgm:spPr/>
    </dgm:pt>
    <dgm:pt modelId="{CF4A9B9B-8501-4A95-87FD-89801A471486}" type="pres">
      <dgm:prSet presAssocID="{4BFD24C4-169C-4D73-A1B4-9B0AF315531F}" presName="parentLin" presStyleCnt="0"/>
      <dgm:spPr/>
    </dgm:pt>
    <dgm:pt modelId="{AEBB7B64-1403-4B73-83B1-F08C0CC3EEF4}" type="pres">
      <dgm:prSet presAssocID="{4BFD24C4-169C-4D73-A1B4-9B0AF315531F}" presName="parentLeftMargin" presStyleLbl="node1" presStyleIdx="1" presStyleCnt="5"/>
      <dgm:spPr/>
    </dgm:pt>
    <dgm:pt modelId="{6FBD270D-C05F-4615-9556-46969E65651A}" type="pres">
      <dgm:prSet presAssocID="{4BFD24C4-169C-4D73-A1B4-9B0AF315531F}" presName="parentText" presStyleLbl="node1" presStyleIdx="2" presStyleCnt="5">
        <dgm:presLayoutVars>
          <dgm:chMax val="0"/>
          <dgm:bulletEnabled val="1"/>
        </dgm:presLayoutVars>
      </dgm:prSet>
      <dgm:spPr/>
    </dgm:pt>
    <dgm:pt modelId="{3F7E3C04-ABA7-4B10-B6F7-BF54225C60E6}" type="pres">
      <dgm:prSet presAssocID="{4BFD24C4-169C-4D73-A1B4-9B0AF315531F}" presName="negativeSpace" presStyleCnt="0"/>
      <dgm:spPr/>
    </dgm:pt>
    <dgm:pt modelId="{76F55843-9C73-4936-A556-C1DBE850CD7B}" type="pres">
      <dgm:prSet presAssocID="{4BFD24C4-169C-4D73-A1B4-9B0AF315531F}" presName="childText" presStyleLbl="conFgAcc1" presStyleIdx="2" presStyleCnt="5">
        <dgm:presLayoutVars>
          <dgm:bulletEnabled val="1"/>
        </dgm:presLayoutVars>
      </dgm:prSet>
      <dgm:spPr/>
    </dgm:pt>
    <dgm:pt modelId="{DCF4CF56-DAFE-4B86-A732-DA6D2CFCB39A}" type="pres">
      <dgm:prSet presAssocID="{D7C5A4BD-0FCE-4C5E-8AA7-5389AA402B2C}" presName="spaceBetweenRectangles" presStyleCnt="0"/>
      <dgm:spPr/>
    </dgm:pt>
    <dgm:pt modelId="{ECC5FF90-DB25-4F40-B2D3-8EF710F8BA6D}" type="pres">
      <dgm:prSet presAssocID="{EA6568A4-B6B0-45C7-949D-B0C3AD8CCB6C}" presName="parentLin" presStyleCnt="0"/>
      <dgm:spPr/>
    </dgm:pt>
    <dgm:pt modelId="{3DDE3BE1-86C3-4415-BAAB-4A8F359F4219}" type="pres">
      <dgm:prSet presAssocID="{EA6568A4-B6B0-45C7-949D-B0C3AD8CCB6C}" presName="parentLeftMargin" presStyleLbl="node1" presStyleIdx="2" presStyleCnt="5"/>
      <dgm:spPr/>
    </dgm:pt>
    <dgm:pt modelId="{5310947C-D248-422E-BACF-010D499EE5EE}" type="pres">
      <dgm:prSet presAssocID="{EA6568A4-B6B0-45C7-949D-B0C3AD8CCB6C}" presName="parentText" presStyleLbl="node1" presStyleIdx="3" presStyleCnt="5">
        <dgm:presLayoutVars>
          <dgm:chMax val="0"/>
          <dgm:bulletEnabled val="1"/>
        </dgm:presLayoutVars>
      </dgm:prSet>
      <dgm:spPr/>
    </dgm:pt>
    <dgm:pt modelId="{18998812-DB3A-416A-B326-01B39E901589}" type="pres">
      <dgm:prSet presAssocID="{EA6568A4-B6B0-45C7-949D-B0C3AD8CCB6C}" presName="negativeSpace" presStyleCnt="0"/>
      <dgm:spPr/>
    </dgm:pt>
    <dgm:pt modelId="{B67A2932-3E76-477F-9BDB-B8C140302C3C}" type="pres">
      <dgm:prSet presAssocID="{EA6568A4-B6B0-45C7-949D-B0C3AD8CCB6C}" presName="childText" presStyleLbl="conFgAcc1" presStyleIdx="3" presStyleCnt="5">
        <dgm:presLayoutVars>
          <dgm:bulletEnabled val="1"/>
        </dgm:presLayoutVars>
      </dgm:prSet>
      <dgm:spPr/>
    </dgm:pt>
    <dgm:pt modelId="{7191B127-AD19-4B57-9627-F0F7E0BC8C59}" type="pres">
      <dgm:prSet presAssocID="{212A88CF-C436-4954-8BF6-A9944B770F65}" presName="spaceBetweenRectangles" presStyleCnt="0"/>
      <dgm:spPr/>
    </dgm:pt>
    <dgm:pt modelId="{6A16EF35-B286-4A70-90CA-D840D3839E00}" type="pres">
      <dgm:prSet presAssocID="{133A6BC0-8976-49BE-8129-ADCC4D89CFC6}" presName="parentLin" presStyleCnt="0"/>
      <dgm:spPr/>
    </dgm:pt>
    <dgm:pt modelId="{0D636E7A-1BA3-4A98-A9A0-CBC93E696C95}" type="pres">
      <dgm:prSet presAssocID="{133A6BC0-8976-49BE-8129-ADCC4D89CFC6}" presName="parentLeftMargin" presStyleLbl="node1" presStyleIdx="3" presStyleCnt="5"/>
      <dgm:spPr/>
    </dgm:pt>
    <dgm:pt modelId="{B137C5FC-1424-4893-8468-C77ECE4EBF2F}" type="pres">
      <dgm:prSet presAssocID="{133A6BC0-8976-49BE-8129-ADCC4D89CFC6}" presName="parentText" presStyleLbl="node1" presStyleIdx="4" presStyleCnt="5">
        <dgm:presLayoutVars>
          <dgm:chMax val="0"/>
          <dgm:bulletEnabled val="1"/>
        </dgm:presLayoutVars>
      </dgm:prSet>
      <dgm:spPr/>
    </dgm:pt>
    <dgm:pt modelId="{5322AB58-BF45-42A3-BAAF-F05D9940C2FD}" type="pres">
      <dgm:prSet presAssocID="{133A6BC0-8976-49BE-8129-ADCC4D89CFC6}" presName="negativeSpace" presStyleCnt="0"/>
      <dgm:spPr/>
    </dgm:pt>
    <dgm:pt modelId="{902DCD64-FD26-407B-8EB3-9E969D9771D6}" type="pres">
      <dgm:prSet presAssocID="{133A6BC0-8976-49BE-8129-ADCC4D89CFC6}" presName="childText" presStyleLbl="conFgAcc1" presStyleIdx="4" presStyleCnt="5">
        <dgm:presLayoutVars>
          <dgm:bulletEnabled val="1"/>
        </dgm:presLayoutVars>
      </dgm:prSet>
      <dgm:spPr/>
    </dgm:pt>
  </dgm:ptLst>
  <dgm:cxnLst>
    <dgm:cxn modelId="{92794809-8CE2-4DD1-AABE-26B105092E3B}" type="presOf" srcId="{4BFD24C4-169C-4D73-A1B4-9B0AF315531F}" destId="{6FBD270D-C05F-4615-9556-46969E65651A}" srcOrd="1" destOrd="0" presId="urn:microsoft.com/office/officeart/2005/8/layout/list1"/>
    <dgm:cxn modelId="{63212510-A037-4B13-9A2B-94AB2052DC48}" srcId="{809957C5-DBC5-4070-8FF6-FA79A4EF6F95}" destId="{818B1175-753B-44CB-8BC9-BA5D658D1319}" srcOrd="1" destOrd="0" parTransId="{F3D602B4-3C78-45F7-A35E-C809277A9ECD}" sibTransId="{7CEDBFAF-8C90-4E30-915B-50384E86FB63}"/>
    <dgm:cxn modelId="{EE89BD11-5BD8-4144-B89D-7B25D44C97B1}" srcId="{809957C5-DBC5-4070-8FF6-FA79A4EF6F95}" destId="{EA6568A4-B6B0-45C7-949D-B0C3AD8CCB6C}" srcOrd="3" destOrd="0" parTransId="{A0827678-7D0A-440A-BBCE-CEC8091F5F32}" sibTransId="{212A88CF-C436-4954-8BF6-A9944B770F65}"/>
    <dgm:cxn modelId="{DED74E1F-F501-4C65-A0E5-F23E6A9E4EFE}" type="presOf" srcId="{4E22FD91-5B00-41CC-9B2B-2B7221FE3B3F}" destId="{B67A2932-3E76-477F-9BDB-B8C140302C3C}" srcOrd="0" destOrd="0" presId="urn:microsoft.com/office/officeart/2005/8/layout/list1"/>
    <dgm:cxn modelId="{2E733321-8001-42FC-9760-DB1F67B3C804}" type="presOf" srcId="{133A6BC0-8976-49BE-8129-ADCC4D89CFC6}" destId="{B137C5FC-1424-4893-8468-C77ECE4EBF2F}" srcOrd="1" destOrd="0" presId="urn:microsoft.com/office/officeart/2005/8/layout/list1"/>
    <dgm:cxn modelId="{3EDAFE24-27C6-484C-BD57-0AB4BB3DB362}" type="presOf" srcId="{4C00BA05-4660-4733-B67D-0DB28CDC034C}" destId="{23AD3606-B38D-49D8-A7A8-E05608CBE800}" srcOrd="0" destOrd="0" presId="urn:microsoft.com/office/officeart/2005/8/layout/list1"/>
    <dgm:cxn modelId="{5103CF29-FA5A-4DF5-BFC6-4C0E22235DA6}" type="presOf" srcId="{F0DCA346-5FF5-49DA-8F50-F1F6B699C817}" destId="{76F55843-9C73-4936-A556-C1DBE850CD7B}" srcOrd="0" destOrd="1" presId="urn:microsoft.com/office/officeart/2005/8/layout/list1"/>
    <dgm:cxn modelId="{B8191C2C-F1BC-45FD-81BE-AA3BFC156220}" srcId="{809957C5-DBC5-4070-8FF6-FA79A4EF6F95}" destId="{133A6BC0-8976-49BE-8129-ADCC4D89CFC6}" srcOrd="4" destOrd="0" parTransId="{B4D67693-AA10-436A-BDC7-D914BA6387B8}" sibTransId="{EAA5B31A-792F-4AE1-A94D-04AFFAC31AA0}"/>
    <dgm:cxn modelId="{561CAF2E-D9C0-4BAA-A25C-3BC2C3C8A43D}" srcId="{4BFD24C4-169C-4D73-A1B4-9B0AF315531F}" destId="{53C7A5BA-672F-4321-9B4B-079BA19843B6}" srcOrd="0" destOrd="0" parTransId="{5C66FC93-7A7F-4360-B165-273ECF2071B5}" sibTransId="{414E3CFE-0159-4B22-BDC4-7DC0093AFC8C}"/>
    <dgm:cxn modelId="{03212C34-424D-4008-ACCA-6D32AE353067}" srcId="{4BFD24C4-169C-4D73-A1B4-9B0AF315531F}" destId="{F0DCA346-5FF5-49DA-8F50-F1F6B699C817}" srcOrd="1" destOrd="0" parTransId="{B97BE61E-C00A-4534-B621-E5D8BF1BD20E}" sibTransId="{62017E75-7F7F-4BEB-B66C-86ABB5E2EFA8}"/>
    <dgm:cxn modelId="{FB4A3248-7A70-4D22-88CE-402DF91FDF7B}" srcId="{EA6568A4-B6B0-45C7-949D-B0C3AD8CCB6C}" destId="{4E22FD91-5B00-41CC-9B2B-2B7221FE3B3F}" srcOrd="0" destOrd="0" parTransId="{2454CA5A-BA3C-46AF-A2D4-3A0B6B1DED5C}" sibTransId="{475057C4-2DE1-4EFE-8987-B854B229E437}"/>
    <dgm:cxn modelId="{9B788E6C-BB67-4B69-B2DE-B7D6596E2218}" type="presOf" srcId="{818B1175-753B-44CB-8BC9-BA5D658D1319}" destId="{C9BE0918-8DF1-49C4-B970-899E51A86659}" srcOrd="1" destOrd="0" presId="urn:microsoft.com/office/officeart/2005/8/layout/list1"/>
    <dgm:cxn modelId="{78EF986D-E9A9-4D50-BCE0-C9BAAF72F038}" type="presOf" srcId="{4BFD24C4-169C-4D73-A1B4-9B0AF315531F}" destId="{AEBB7B64-1403-4B73-83B1-F08C0CC3EEF4}" srcOrd="0" destOrd="0" presId="urn:microsoft.com/office/officeart/2005/8/layout/list1"/>
    <dgm:cxn modelId="{34890171-7F08-4164-82B7-FF5236BECDD8}" type="presOf" srcId="{53C7A5BA-672F-4321-9B4B-079BA19843B6}" destId="{76F55843-9C73-4936-A556-C1DBE850CD7B}" srcOrd="0" destOrd="0" presId="urn:microsoft.com/office/officeart/2005/8/layout/list1"/>
    <dgm:cxn modelId="{12D0E778-CDD8-429B-B5B0-5B1941428C69}" type="presOf" srcId="{818B1175-753B-44CB-8BC9-BA5D658D1319}" destId="{413F9707-D227-4AF8-9469-4972761600E9}" srcOrd="0" destOrd="0" presId="urn:microsoft.com/office/officeart/2005/8/layout/list1"/>
    <dgm:cxn modelId="{F54C8180-59C0-4687-BAD0-BDB9343DC727}" srcId="{809957C5-DBC5-4070-8FF6-FA79A4EF6F95}" destId="{4BFD24C4-169C-4D73-A1B4-9B0AF315531F}" srcOrd="2" destOrd="0" parTransId="{73D32B31-FCF3-43E8-85AD-9BF104D8E9F1}" sibTransId="{D7C5A4BD-0FCE-4C5E-8AA7-5389AA402B2C}"/>
    <dgm:cxn modelId="{FA549B88-70F5-4A85-A8CF-67560E863B2E}" srcId="{809957C5-DBC5-4070-8FF6-FA79A4EF6F95}" destId="{4C00BA05-4660-4733-B67D-0DB28CDC034C}" srcOrd="0" destOrd="0" parTransId="{607EC846-B314-48E6-94C8-26BFF2EF9A3E}" sibTransId="{75FA3D29-A9E1-496B-9D3E-15BA104C3C10}"/>
    <dgm:cxn modelId="{FE2E2A92-8812-45AC-86F4-717D225C6469}" type="presOf" srcId="{4C00BA05-4660-4733-B67D-0DB28CDC034C}" destId="{D67B1B21-8733-4985-8DEA-2D4C1D13C470}" srcOrd="1" destOrd="0" presId="urn:microsoft.com/office/officeart/2005/8/layout/list1"/>
    <dgm:cxn modelId="{1960819E-B97E-4ADC-A6AC-C463DE59BC49}" type="presOf" srcId="{809957C5-DBC5-4070-8FF6-FA79A4EF6F95}" destId="{964EC70E-5E02-403D-972A-21BC15FF0F1B}" srcOrd="0" destOrd="0" presId="urn:microsoft.com/office/officeart/2005/8/layout/list1"/>
    <dgm:cxn modelId="{ABC0F8B3-DF7F-468E-98F6-67765E3404BD}" type="presOf" srcId="{EA6568A4-B6B0-45C7-949D-B0C3AD8CCB6C}" destId="{5310947C-D248-422E-BACF-010D499EE5EE}" srcOrd="1" destOrd="0" presId="urn:microsoft.com/office/officeart/2005/8/layout/list1"/>
    <dgm:cxn modelId="{C30F7EC7-2566-4DA4-BCD4-3BB2741934AD}" type="presOf" srcId="{133A6BC0-8976-49BE-8129-ADCC4D89CFC6}" destId="{0D636E7A-1BA3-4A98-A9A0-CBC93E696C95}" srcOrd="0" destOrd="0" presId="urn:microsoft.com/office/officeart/2005/8/layout/list1"/>
    <dgm:cxn modelId="{8FF57BCA-5F25-40E5-8275-4021A6D85507}" type="presOf" srcId="{459D4905-9638-4950-BB39-086B18275107}" destId="{902DCD64-FD26-407B-8EB3-9E969D9771D6}" srcOrd="0" destOrd="0" presId="urn:microsoft.com/office/officeart/2005/8/layout/list1"/>
    <dgm:cxn modelId="{3C5D1DD6-4FEA-4B65-98FC-1A6EC7D2DF26}" type="presOf" srcId="{EA6568A4-B6B0-45C7-949D-B0C3AD8CCB6C}" destId="{3DDE3BE1-86C3-4415-BAAB-4A8F359F4219}" srcOrd="0" destOrd="0" presId="urn:microsoft.com/office/officeart/2005/8/layout/list1"/>
    <dgm:cxn modelId="{C4B00CF7-6CEE-4485-86A4-B1CA9AC347DA}" srcId="{133A6BC0-8976-49BE-8129-ADCC4D89CFC6}" destId="{459D4905-9638-4950-BB39-086B18275107}" srcOrd="0" destOrd="0" parTransId="{3E45B3A1-7C1A-4F29-AB82-675F331C919E}" sibTransId="{6BC2FFB3-1565-483D-B30F-D00CF76AD9BB}"/>
    <dgm:cxn modelId="{EF6B16DE-54ED-4F3A-A0BD-78EF62805768}" type="presParOf" srcId="{964EC70E-5E02-403D-972A-21BC15FF0F1B}" destId="{9299A750-0CDA-4F62-8D6D-4E5E791D7B2C}" srcOrd="0" destOrd="0" presId="urn:microsoft.com/office/officeart/2005/8/layout/list1"/>
    <dgm:cxn modelId="{C8529CC2-94D2-41BA-8B1C-89988B25C723}" type="presParOf" srcId="{9299A750-0CDA-4F62-8D6D-4E5E791D7B2C}" destId="{23AD3606-B38D-49D8-A7A8-E05608CBE800}" srcOrd="0" destOrd="0" presId="urn:microsoft.com/office/officeart/2005/8/layout/list1"/>
    <dgm:cxn modelId="{62DB340A-7AC2-4CC9-8002-0291865BB991}" type="presParOf" srcId="{9299A750-0CDA-4F62-8D6D-4E5E791D7B2C}" destId="{D67B1B21-8733-4985-8DEA-2D4C1D13C470}" srcOrd="1" destOrd="0" presId="urn:microsoft.com/office/officeart/2005/8/layout/list1"/>
    <dgm:cxn modelId="{9DD5C11B-CADA-49BF-BA9D-4489D4DD0706}" type="presParOf" srcId="{964EC70E-5E02-403D-972A-21BC15FF0F1B}" destId="{3DAF8B23-895C-4834-B71A-F1355DFB64C7}" srcOrd="1" destOrd="0" presId="urn:microsoft.com/office/officeart/2005/8/layout/list1"/>
    <dgm:cxn modelId="{9FE31276-EE05-4530-941E-D46C0EB2D460}" type="presParOf" srcId="{964EC70E-5E02-403D-972A-21BC15FF0F1B}" destId="{2DC34780-997F-454D-8B61-E662787B767D}" srcOrd="2" destOrd="0" presId="urn:microsoft.com/office/officeart/2005/8/layout/list1"/>
    <dgm:cxn modelId="{30E6B512-C27C-43E4-9CCD-9FDF261429FC}" type="presParOf" srcId="{964EC70E-5E02-403D-972A-21BC15FF0F1B}" destId="{3F120AAE-2336-4903-87B8-594EC8A34A14}" srcOrd="3" destOrd="0" presId="urn:microsoft.com/office/officeart/2005/8/layout/list1"/>
    <dgm:cxn modelId="{27BBF5D3-8281-49D2-988E-0B2FF1791A6C}" type="presParOf" srcId="{964EC70E-5E02-403D-972A-21BC15FF0F1B}" destId="{0C0A0C64-084D-4BEC-BAAA-E7A14D33B151}" srcOrd="4" destOrd="0" presId="urn:microsoft.com/office/officeart/2005/8/layout/list1"/>
    <dgm:cxn modelId="{6DF43D6D-1049-4477-9019-A9EFB4E9EC69}" type="presParOf" srcId="{0C0A0C64-084D-4BEC-BAAA-E7A14D33B151}" destId="{413F9707-D227-4AF8-9469-4972761600E9}" srcOrd="0" destOrd="0" presId="urn:microsoft.com/office/officeart/2005/8/layout/list1"/>
    <dgm:cxn modelId="{8E72B309-1D89-4E9D-A107-9E31CF22D3E9}" type="presParOf" srcId="{0C0A0C64-084D-4BEC-BAAA-E7A14D33B151}" destId="{C9BE0918-8DF1-49C4-B970-899E51A86659}" srcOrd="1" destOrd="0" presId="urn:microsoft.com/office/officeart/2005/8/layout/list1"/>
    <dgm:cxn modelId="{4C690495-1081-42C4-8AEB-40A844FC61D2}" type="presParOf" srcId="{964EC70E-5E02-403D-972A-21BC15FF0F1B}" destId="{884B3BB1-FBC7-40B9-AB9E-676C7F6862F3}" srcOrd="5" destOrd="0" presId="urn:microsoft.com/office/officeart/2005/8/layout/list1"/>
    <dgm:cxn modelId="{2BD23DDB-0356-4D7E-A38B-6A5492210D38}" type="presParOf" srcId="{964EC70E-5E02-403D-972A-21BC15FF0F1B}" destId="{94672303-8C08-46A1-BB89-F7CB53E38140}" srcOrd="6" destOrd="0" presId="urn:microsoft.com/office/officeart/2005/8/layout/list1"/>
    <dgm:cxn modelId="{C2BB002C-4CA8-4BCB-A7BE-13005F778340}" type="presParOf" srcId="{964EC70E-5E02-403D-972A-21BC15FF0F1B}" destId="{A45785A2-87FC-4D92-BAA5-05E33A3C0919}" srcOrd="7" destOrd="0" presId="urn:microsoft.com/office/officeart/2005/8/layout/list1"/>
    <dgm:cxn modelId="{9ED6C80B-ED6E-47AC-9AE1-D1D38498D47A}" type="presParOf" srcId="{964EC70E-5E02-403D-972A-21BC15FF0F1B}" destId="{CF4A9B9B-8501-4A95-87FD-89801A471486}" srcOrd="8" destOrd="0" presId="urn:microsoft.com/office/officeart/2005/8/layout/list1"/>
    <dgm:cxn modelId="{DAE8E482-499F-4677-B20F-9ED0419E61FB}" type="presParOf" srcId="{CF4A9B9B-8501-4A95-87FD-89801A471486}" destId="{AEBB7B64-1403-4B73-83B1-F08C0CC3EEF4}" srcOrd="0" destOrd="0" presId="urn:microsoft.com/office/officeart/2005/8/layout/list1"/>
    <dgm:cxn modelId="{811140CE-DD6D-429F-8D86-817D76A22300}" type="presParOf" srcId="{CF4A9B9B-8501-4A95-87FD-89801A471486}" destId="{6FBD270D-C05F-4615-9556-46969E65651A}" srcOrd="1" destOrd="0" presId="urn:microsoft.com/office/officeart/2005/8/layout/list1"/>
    <dgm:cxn modelId="{3AB4D003-53B7-41BC-AD81-E837465116DB}" type="presParOf" srcId="{964EC70E-5E02-403D-972A-21BC15FF0F1B}" destId="{3F7E3C04-ABA7-4B10-B6F7-BF54225C60E6}" srcOrd="9" destOrd="0" presId="urn:microsoft.com/office/officeart/2005/8/layout/list1"/>
    <dgm:cxn modelId="{09F97FE6-A2A5-4861-915E-58AEA59CD8A7}" type="presParOf" srcId="{964EC70E-5E02-403D-972A-21BC15FF0F1B}" destId="{76F55843-9C73-4936-A556-C1DBE850CD7B}" srcOrd="10" destOrd="0" presId="urn:microsoft.com/office/officeart/2005/8/layout/list1"/>
    <dgm:cxn modelId="{72BB3B0D-184D-40B9-819C-947F5BBDDBB3}" type="presParOf" srcId="{964EC70E-5E02-403D-972A-21BC15FF0F1B}" destId="{DCF4CF56-DAFE-4B86-A732-DA6D2CFCB39A}" srcOrd="11" destOrd="0" presId="urn:microsoft.com/office/officeart/2005/8/layout/list1"/>
    <dgm:cxn modelId="{89E816BD-6CA8-41AD-98EF-A403F128816C}" type="presParOf" srcId="{964EC70E-5E02-403D-972A-21BC15FF0F1B}" destId="{ECC5FF90-DB25-4F40-B2D3-8EF710F8BA6D}" srcOrd="12" destOrd="0" presId="urn:microsoft.com/office/officeart/2005/8/layout/list1"/>
    <dgm:cxn modelId="{E244AE88-8F60-4AFE-BB5A-B7CA3980250D}" type="presParOf" srcId="{ECC5FF90-DB25-4F40-B2D3-8EF710F8BA6D}" destId="{3DDE3BE1-86C3-4415-BAAB-4A8F359F4219}" srcOrd="0" destOrd="0" presId="urn:microsoft.com/office/officeart/2005/8/layout/list1"/>
    <dgm:cxn modelId="{C838A0B7-6A4A-42EA-8A3C-CC8F0EB99AEE}" type="presParOf" srcId="{ECC5FF90-DB25-4F40-B2D3-8EF710F8BA6D}" destId="{5310947C-D248-422E-BACF-010D499EE5EE}" srcOrd="1" destOrd="0" presId="urn:microsoft.com/office/officeart/2005/8/layout/list1"/>
    <dgm:cxn modelId="{C478CEE2-5C97-4D2A-A38E-569E6B3ACF18}" type="presParOf" srcId="{964EC70E-5E02-403D-972A-21BC15FF0F1B}" destId="{18998812-DB3A-416A-B326-01B39E901589}" srcOrd="13" destOrd="0" presId="urn:microsoft.com/office/officeart/2005/8/layout/list1"/>
    <dgm:cxn modelId="{2E31AA7B-C1CB-4946-AFB1-35427E38580E}" type="presParOf" srcId="{964EC70E-5E02-403D-972A-21BC15FF0F1B}" destId="{B67A2932-3E76-477F-9BDB-B8C140302C3C}" srcOrd="14" destOrd="0" presId="urn:microsoft.com/office/officeart/2005/8/layout/list1"/>
    <dgm:cxn modelId="{A771288D-5E16-494E-AED9-F0DF1A8619DD}" type="presParOf" srcId="{964EC70E-5E02-403D-972A-21BC15FF0F1B}" destId="{7191B127-AD19-4B57-9627-F0F7E0BC8C59}" srcOrd="15" destOrd="0" presId="urn:microsoft.com/office/officeart/2005/8/layout/list1"/>
    <dgm:cxn modelId="{869141EA-FE23-4ECC-BBD9-CD283F0D1E51}" type="presParOf" srcId="{964EC70E-5E02-403D-972A-21BC15FF0F1B}" destId="{6A16EF35-B286-4A70-90CA-D840D3839E00}" srcOrd="16" destOrd="0" presId="urn:microsoft.com/office/officeart/2005/8/layout/list1"/>
    <dgm:cxn modelId="{2D82EBED-27F1-4631-97D2-61FCEDB36B13}" type="presParOf" srcId="{6A16EF35-B286-4A70-90CA-D840D3839E00}" destId="{0D636E7A-1BA3-4A98-A9A0-CBC93E696C95}" srcOrd="0" destOrd="0" presId="urn:microsoft.com/office/officeart/2005/8/layout/list1"/>
    <dgm:cxn modelId="{6457AA0A-6F5E-43B0-9C94-8129EA4CD8BF}" type="presParOf" srcId="{6A16EF35-B286-4A70-90CA-D840D3839E00}" destId="{B137C5FC-1424-4893-8468-C77ECE4EBF2F}" srcOrd="1" destOrd="0" presId="urn:microsoft.com/office/officeart/2005/8/layout/list1"/>
    <dgm:cxn modelId="{8337CD96-9DF6-4075-A5F5-ADDECC31A644}" type="presParOf" srcId="{964EC70E-5E02-403D-972A-21BC15FF0F1B}" destId="{5322AB58-BF45-42A3-BAAF-F05D9940C2FD}" srcOrd="17" destOrd="0" presId="urn:microsoft.com/office/officeart/2005/8/layout/list1"/>
    <dgm:cxn modelId="{5B081B18-8ED2-479F-97EA-FFB19BE26525}" type="presParOf" srcId="{964EC70E-5E02-403D-972A-21BC15FF0F1B}" destId="{902DCD64-FD26-407B-8EB3-9E969D9771D6}"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E1934E-03E5-44D8-AD0D-A0A6BE6A9171}">
      <dsp:nvSpPr>
        <dsp:cNvPr id="0" name=""/>
        <dsp:cNvSpPr/>
      </dsp:nvSpPr>
      <dsp:spPr>
        <a:xfrm>
          <a:off x="0" y="2201806"/>
          <a:ext cx="10515600" cy="144462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baseline="0"/>
            <a:t>The sponsor will not necessarily know the cost detail</a:t>
          </a:r>
          <a:endParaRPr lang="en-US" sz="2000" kern="1200"/>
        </a:p>
      </dsp:txBody>
      <dsp:txXfrm>
        <a:off x="0" y="2201806"/>
        <a:ext cx="10515600" cy="780096"/>
      </dsp:txXfrm>
    </dsp:sp>
    <dsp:sp modelId="{B8848B45-04DD-4A41-91DD-686FF0FD7182}">
      <dsp:nvSpPr>
        <dsp:cNvPr id="0" name=""/>
        <dsp:cNvSpPr/>
      </dsp:nvSpPr>
      <dsp:spPr>
        <a:xfrm>
          <a:off x="0" y="2953010"/>
          <a:ext cx="10515600" cy="664526"/>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kern="1200"/>
            <a:t>Sponsor should list the total invoice amount under the “other items” on the claim</a:t>
          </a:r>
        </a:p>
      </dsp:txBody>
      <dsp:txXfrm>
        <a:off x="0" y="2953010"/>
        <a:ext cx="10515600" cy="664526"/>
      </dsp:txXfrm>
    </dsp:sp>
    <dsp:sp modelId="{A7E8D5DC-AF8C-4B33-973F-7A1262839A09}">
      <dsp:nvSpPr>
        <dsp:cNvPr id="0" name=""/>
        <dsp:cNvSpPr/>
      </dsp:nvSpPr>
      <dsp:spPr>
        <a:xfrm rot="10800000">
          <a:off x="0" y="1645"/>
          <a:ext cx="10515600" cy="2221830"/>
        </a:xfrm>
        <a:prstGeom prst="upArrowCallou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baseline="0" dirty="0"/>
            <a:t>The amount invoiced to the sponsor by the FSMC or SFA may include cost for the following items </a:t>
          </a:r>
          <a:endParaRPr lang="en-US" sz="2000" kern="1200" dirty="0"/>
        </a:p>
      </dsp:txBody>
      <dsp:txXfrm rot="-10800000">
        <a:off x="0" y="1645"/>
        <a:ext cx="10515600" cy="779862"/>
      </dsp:txXfrm>
    </dsp:sp>
    <dsp:sp modelId="{A466EB8E-730B-4FE9-A439-98874F12EE2D}">
      <dsp:nvSpPr>
        <dsp:cNvPr id="0" name=""/>
        <dsp:cNvSpPr/>
      </dsp:nvSpPr>
      <dsp:spPr>
        <a:xfrm>
          <a:off x="1283" y="781507"/>
          <a:ext cx="2102606" cy="664327"/>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kern="1200"/>
            <a:t>Kitchen labor</a:t>
          </a:r>
        </a:p>
      </dsp:txBody>
      <dsp:txXfrm>
        <a:off x="1283" y="781507"/>
        <a:ext cx="2102606" cy="664327"/>
      </dsp:txXfrm>
    </dsp:sp>
    <dsp:sp modelId="{3504ED5D-1C49-4E6E-AD7C-719C144319CD}">
      <dsp:nvSpPr>
        <dsp:cNvPr id="0" name=""/>
        <dsp:cNvSpPr/>
      </dsp:nvSpPr>
      <dsp:spPr>
        <a:xfrm>
          <a:off x="2103890" y="781507"/>
          <a:ext cx="2102606" cy="664327"/>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kern="1200"/>
            <a:t>Food</a:t>
          </a:r>
        </a:p>
      </dsp:txBody>
      <dsp:txXfrm>
        <a:off x="2103890" y="781507"/>
        <a:ext cx="2102606" cy="664327"/>
      </dsp:txXfrm>
    </dsp:sp>
    <dsp:sp modelId="{6CE90726-AEED-4C85-842C-EC1EED62A254}">
      <dsp:nvSpPr>
        <dsp:cNvPr id="0" name=""/>
        <dsp:cNvSpPr/>
      </dsp:nvSpPr>
      <dsp:spPr>
        <a:xfrm>
          <a:off x="4206496" y="781507"/>
          <a:ext cx="2102606" cy="664327"/>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kern="1200"/>
            <a:t>Non-food supplies</a:t>
          </a:r>
        </a:p>
      </dsp:txBody>
      <dsp:txXfrm>
        <a:off x="4206496" y="781507"/>
        <a:ext cx="2102606" cy="664327"/>
      </dsp:txXfrm>
    </dsp:sp>
    <dsp:sp modelId="{ACCE90DA-F67D-49AC-B795-44CC2643F95C}">
      <dsp:nvSpPr>
        <dsp:cNvPr id="0" name=""/>
        <dsp:cNvSpPr/>
      </dsp:nvSpPr>
      <dsp:spPr>
        <a:xfrm>
          <a:off x="6309103" y="781507"/>
          <a:ext cx="2102606" cy="664327"/>
        </a:xfrm>
        <a:prstGeom prst="rect">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kern="1200" dirty="0"/>
            <a:t>Kitchen utilities and permitting fees</a:t>
          </a:r>
        </a:p>
      </dsp:txBody>
      <dsp:txXfrm>
        <a:off x="6309103" y="781507"/>
        <a:ext cx="2102606" cy="664327"/>
      </dsp:txXfrm>
    </dsp:sp>
    <dsp:sp modelId="{9C06C1B2-1886-4DE1-919B-DD8FCCB17EDF}">
      <dsp:nvSpPr>
        <dsp:cNvPr id="0" name=""/>
        <dsp:cNvSpPr/>
      </dsp:nvSpPr>
      <dsp:spPr>
        <a:xfrm>
          <a:off x="8411709" y="781507"/>
          <a:ext cx="2102606" cy="664327"/>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kern="1200"/>
            <a:t>Facility use</a:t>
          </a:r>
        </a:p>
      </dsp:txBody>
      <dsp:txXfrm>
        <a:off x="8411709" y="781507"/>
        <a:ext cx="2102606" cy="6643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DCFCA9-0378-4525-9E9C-32E7D5D3D7AF}">
      <dsp:nvSpPr>
        <dsp:cNvPr id="0" name=""/>
        <dsp:cNvSpPr/>
      </dsp:nvSpPr>
      <dsp:spPr>
        <a:xfrm>
          <a:off x="537219" y="438807"/>
          <a:ext cx="1142859" cy="114285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BD88214-31F8-4483-A15A-0CF24CBC06C7}">
      <dsp:nvSpPr>
        <dsp:cNvPr id="0" name=""/>
        <dsp:cNvSpPr/>
      </dsp:nvSpPr>
      <dsp:spPr>
        <a:xfrm>
          <a:off x="1126" y="1712557"/>
          <a:ext cx="3265312" cy="11326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90000"/>
            </a:lnSpc>
            <a:spcBef>
              <a:spcPct val="0"/>
            </a:spcBef>
            <a:spcAft>
              <a:spcPct val="35000"/>
            </a:spcAft>
            <a:buNone/>
            <a:defRPr b="1"/>
          </a:pPr>
          <a:r>
            <a:rPr lang="en-US" sz="2000" kern="1200" baseline="0" dirty="0"/>
            <a:t>Sponsor must be able to account for the receipt, obligation, and expenditure of all SFSP expenses</a:t>
          </a:r>
          <a:endParaRPr lang="en-US" sz="2000" kern="1200" dirty="0"/>
        </a:p>
      </dsp:txBody>
      <dsp:txXfrm>
        <a:off x="1126" y="1712557"/>
        <a:ext cx="3265312" cy="1132655"/>
      </dsp:txXfrm>
    </dsp:sp>
    <dsp:sp modelId="{A05B5C7F-57D3-4D4D-BE4C-9A66CB9E1CF8}">
      <dsp:nvSpPr>
        <dsp:cNvPr id="0" name=""/>
        <dsp:cNvSpPr/>
      </dsp:nvSpPr>
      <dsp:spPr>
        <a:xfrm>
          <a:off x="1126" y="2923276"/>
          <a:ext cx="3265312" cy="1381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90000"/>
            </a:lnSpc>
            <a:spcBef>
              <a:spcPct val="0"/>
            </a:spcBef>
            <a:spcAft>
              <a:spcPct val="35000"/>
            </a:spcAft>
            <a:buNone/>
          </a:pPr>
          <a:r>
            <a:rPr lang="en-US" sz="1800" kern="1200" dirty="0"/>
            <a:t>Records must be maintained that support all administrative and operating cost attributed to SFSP</a:t>
          </a:r>
        </a:p>
        <a:p>
          <a:pPr marL="171450" lvl="1" indent="-171450" algn="l" defTabSz="800100">
            <a:lnSpc>
              <a:spcPct val="90000"/>
            </a:lnSpc>
            <a:spcBef>
              <a:spcPct val="0"/>
            </a:spcBef>
            <a:spcAft>
              <a:spcPct val="15000"/>
            </a:spcAft>
            <a:buChar char="•"/>
          </a:pPr>
          <a:r>
            <a:rPr lang="en-US" sz="1800" kern="1200" dirty="0"/>
            <a:t>Enables the state to substantiate claims for reimbursement</a:t>
          </a:r>
        </a:p>
      </dsp:txBody>
      <dsp:txXfrm>
        <a:off x="1126" y="2923276"/>
        <a:ext cx="3265312" cy="1381800"/>
      </dsp:txXfrm>
    </dsp:sp>
    <dsp:sp modelId="{2E4F98E2-FD69-486B-A0AC-19F22CAE42AD}">
      <dsp:nvSpPr>
        <dsp:cNvPr id="0" name=""/>
        <dsp:cNvSpPr/>
      </dsp:nvSpPr>
      <dsp:spPr>
        <a:xfrm>
          <a:off x="4576773" y="438796"/>
          <a:ext cx="1142859" cy="114285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ACD4BBE-F371-4F3B-A2DF-C3567FED9D26}">
      <dsp:nvSpPr>
        <dsp:cNvPr id="0" name=""/>
        <dsp:cNvSpPr/>
      </dsp:nvSpPr>
      <dsp:spPr>
        <a:xfrm>
          <a:off x="3837868" y="1712557"/>
          <a:ext cx="3265312" cy="11326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377950">
            <a:lnSpc>
              <a:spcPct val="90000"/>
            </a:lnSpc>
            <a:spcBef>
              <a:spcPct val="0"/>
            </a:spcBef>
            <a:spcAft>
              <a:spcPct val="35000"/>
            </a:spcAft>
            <a:buNone/>
            <a:defRPr b="1"/>
          </a:pPr>
          <a:r>
            <a:rPr lang="en-US" sz="3100" kern="1200" baseline="0" dirty="0"/>
            <a:t>Track your costs</a:t>
          </a:r>
          <a:endParaRPr lang="en-US" sz="3100" kern="1200" dirty="0"/>
        </a:p>
      </dsp:txBody>
      <dsp:txXfrm>
        <a:off x="3837868" y="1712557"/>
        <a:ext cx="3265312" cy="1132655"/>
      </dsp:txXfrm>
    </dsp:sp>
    <dsp:sp modelId="{113085E9-1EB3-47AD-A989-81FCB9BCAFB8}">
      <dsp:nvSpPr>
        <dsp:cNvPr id="0" name=""/>
        <dsp:cNvSpPr/>
      </dsp:nvSpPr>
      <dsp:spPr>
        <a:xfrm>
          <a:off x="3837868" y="2923276"/>
          <a:ext cx="3265312" cy="1381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022350">
            <a:lnSpc>
              <a:spcPct val="90000"/>
            </a:lnSpc>
            <a:spcBef>
              <a:spcPct val="0"/>
            </a:spcBef>
            <a:spcAft>
              <a:spcPct val="35000"/>
            </a:spcAft>
            <a:buNone/>
          </a:pPr>
          <a:r>
            <a:rPr lang="en-US" sz="2300" kern="1200" dirty="0"/>
            <a:t>Excel spreadsheet</a:t>
          </a:r>
        </a:p>
        <a:p>
          <a:pPr marL="0" lvl="0" indent="0" algn="l" defTabSz="1022350">
            <a:lnSpc>
              <a:spcPct val="90000"/>
            </a:lnSpc>
            <a:spcBef>
              <a:spcPct val="0"/>
            </a:spcBef>
            <a:spcAft>
              <a:spcPct val="35000"/>
            </a:spcAft>
            <a:buNone/>
          </a:pPr>
          <a:r>
            <a:rPr lang="en-US" sz="2300" kern="1200"/>
            <a:t>Existing accounting system</a:t>
          </a:r>
        </a:p>
        <a:p>
          <a:pPr marL="0" lvl="0" indent="0" algn="l" defTabSz="1022350">
            <a:lnSpc>
              <a:spcPct val="90000"/>
            </a:lnSpc>
            <a:spcBef>
              <a:spcPct val="0"/>
            </a:spcBef>
            <a:spcAft>
              <a:spcPct val="35000"/>
            </a:spcAft>
            <a:buNone/>
          </a:pPr>
          <a:r>
            <a:rPr lang="en-US" sz="2300" kern="1200" dirty="0"/>
            <a:t>SFSP forms</a:t>
          </a:r>
        </a:p>
      </dsp:txBody>
      <dsp:txXfrm>
        <a:off x="3837868" y="2923276"/>
        <a:ext cx="3265312" cy="1381800"/>
      </dsp:txXfrm>
    </dsp:sp>
    <dsp:sp modelId="{4B509304-87C6-4F31-A34C-BBBBA36B1F92}">
      <dsp:nvSpPr>
        <dsp:cNvPr id="0" name=""/>
        <dsp:cNvSpPr/>
      </dsp:nvSpPr>
      <dsp:spPr>
        <a:xfrm>
          <a:off x="8437846" y="411093"/>
          <a:ext cx="1142859" cy="114285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987ED88-D305-4A6E-B489-93DF2CD96519}">
      <dsp:nvSpPr>
        <dsp:cNvPr id="0" name=""/>
        <dsp:cNvSpPr/>
      </dsp:nvSpPr>
      <dsp:spPr>
        <a:xfrm>
          <a:off x="7674610" y="1712557"/>
          <a:ext cx="3265312" cy="11326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377950">
            <a:lnSpc>
              <a:spcPct val="90000"/>
            </a:lnSpc>
            <a:spcBef>
              <a:spcPct val="0"/>
            </a:spcBef>
            <a:spcAft>
              <a:spcPct val="35000"/>
            </a:spcAft>
            <a:buNone/>
            <a:defRPr b="1"/>
          </a:pPr>
          <a:r>
            <a:rPr lang="en-US" sz="3100" kern="1200" baseline="0"/>
            <a:t>Record Retention</a:t>
          </a:r>
          <a:endParaRPr lang="en-US" sz="3100" kern="1200"/>
        </a:p>
      </dsp:txBody>
      <dsp:txXfrm>
        <a:off x="7674610" y="1712557"/>
        <a:ext cx="3265312" cy="1132655"/>
      </dsp:txXfrm>
    </dsp:sp>
    <dsp:sp modelId="{A2740759-CBA5-4A08-BAF7-9D4358EFF9CB}">
      <dsp:nvSpPr>
        <dsp:cNvPr id="0" name=""/>
        <dsp:cNvSpPr/>
      </dsp:nvSpPr>
      <dsp:spPr>
        <a:xfrm>
          <a:off x="7674610" y="2923276"/>
          <a:ext cx="3265312" cy="1381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022350">
            <a:lnSpc>
              <a:spcPct val="90000"/>
            </a:lnSpc>
            <a:spcBef>
              <a:spcPct val="0"/>
            </a:spcBef>
            <a:spcAft>
              <a:spcPct val="35000"/>
            </a:spcAft>
            <a:buNone/>
          </a:pPr>
          <a:r>
            <a:rPr lang="en-US" sz="2300" kern="1200"/>
            <a:t>Must maintain all records for three years plus current year</a:t>
          </a:r>
        </a:p>
      </dsp:txBody>
      <dsp:txXfrm>
        <a:off x="7674610" y="2923276"/>
        <a:ext cx="3265312" cy="13818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C34780-997F-454D-8B61-E662787B767D}">
      <dsp:nvSpPr>
        <dsp:cNvPr id="0" name=""/>
        <dsp:cNvSpPr/>
      </dsp:nvSpPr>
      <dsp:spPr>
        <a:xfrm>
          <a:off x="0" y="292249"/>
          <a:ext cx="9009063" cy="3276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67B1B21-8733-4985-8DEA-2D4C1D13C470}">
      <dsp:nvSpPr>
        <dsp:cNvPr id="0" name=""/>
        <dsp:cNvSpPr/>
      </dsp:nvSpPr>
      <dsp:spPr>
        <a:xfrm>
          <a:off x="450453" y="100369"/>
          <a:ext cx="6306344" cy="38376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38365" tIns="0" rIns="238365" bIns="0" numCol="1" spcCol="1270" anchor="ctr" anchorCtr="0">
          <a:noAutofit/>
        </a:bodyPr>
        <a:lstStyle/>
        <a:p>
          <a:pPr marL="0" lvl="0" indent="0" algn="l" defTabSz="711200">
            <a:lnSpc>
              <a:spcPct val="90000"/>
            </a:lnSpc>
            <a:spcBef>
              <a:spcPct val="0"/>
            </a:spcBef>
            <a:spcAft>
              <a:spcPct val="35000"/>
            </a:spcAft>
            <a:buNone/>
          </a:pPr>
          <a:r>
            <a:rPr lang="en-US" sz="1600" b="1" kern="1200" dirty="0">
              <a:solidFill>
                <a:schemeClr val="tx1"/>
              </a:solidFill>
              <a:latin typeface="Calibri Light" panose="020F0302020204030204"/>
            </a:rPr>
            <a:t>Required</a:t>
          </a:r>
          <a:endParaRPr lang="en-US" sz="1600" b="1" kern="1200" dirty="0">
            <a:solidFill>
              <a:schemeClr val="tx1"/>
            </a:solidFill>
          </a:endParaRPr>
        </a:p>
      </dsp:txBody>
      <dsp:txXfrm>
        <a:off x="469187" y="119103"/>
        <a:ext cx="6268876" cy="346292"/>
      </dsp:txXfrm>
    </dsp:sp>
    <dsp:sp modelId="{94672303-8C08-46A1-BB89-F7CB53E38140}">
      <dsp:nvSpPr>
        <dsp:cNvPr id="0" name=""/>
        <dsp:cNvSpPr/>
      </dsp:nvSpPr>
      <dsp:spPr>
        <a:xfrm>
          <a:off x="0" y="881929"/>
          <a:ext cx="9009063" cy="3276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9BE0918-8DF1-49C4-B970-899E51A86659}">
      <dsp:nvSpPr>
        <dsp:cNvPr id="0" name=""/>
        <dsp:cNvSpPr/>
      </dsp:nvSpPr>
      <dsp:spPr>
        <a:xfrm>
          <a:off x="450453" y="690049"/>
          <a:ext cx="6306344" cy="38376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38365" tIns="0" rIns="238365" bIns="0" numCol="1" spcCol="1270" anchor="ctr" anchorCtr="0">
          <a:noAutofit/>
        </a:bodyPr>
        <a:lstStyle/>
        <a:p>
          <a:pPr marL="0" lvl="0" indent="0" algn="l" defTabSz="711200" rtl="0">
            <a:lnSpc>
              <a:spcPct val="90000"/>
            </a:lnSpc>
            <a:spcBef>
              <a:spcPct val="0"/>
            </a:spcBef>
            <a:spcAft>
              <a:spcPct val="35000"/>
            </a:spcAft>
            <a:buNone/>
          </a:pPr>
          <a:r>
            <a:rPr lang="en-US" sz="1600" b="1" kern="1200" dirty="0">
              <a:solidFill>
                <a:schemeClr val="tx1"/>
              </a:solidFill>
            </a:rPr>
            <a:t>Failure to</a:t>
          </a:r>
          <a:r>
            <a:rPr lang="en-US" sz="1600" b="1" kern="1200" dirty="0">
              <a:solidFill>
                <a:schemeClr val="tx1"/>
              </a:solidFill>
              <a:latin typeface="Calibri Light" panose="020F0302020204030204"/>
            </a:rPr>
            <a:t> maintain records of cost is a program deficiency</a:t>
          </a:r>
          <a:endParaRPr lang="en-US" sz="1600" b="1" kern="1200" dirty="0">
            <a:solidFill>
              <a:schemeClr val="tx1"/>
            </a:solidFill>
          </a:endParaRPr>
        </a:p>
      </dsp:txBody>
      <dsp:txXfrm>
        <a:off x="469187" y="708783"/>
        <a:ext cx="6268876" cy="346292"/>
      </dsp:txXfrm>
    </dsp:sp>
    <dsp:sp modelId="{76F55843-9C73-4936-A556-C1DBE850CD7B}">
      <dsp:nvSpPr>
        <dsp:cNvPr id="0" name=""/>
        <dsp:cNvSpPr/>
      </dsp:nvSpPr>
      <dsp:spPr>
        <a:xfrm>
          <a:off x="0" y="1439241"/>
          <a:ext cx="9009063" cy="880425"/>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9203" tIns="270764" rIns="699203" bIns="113792" numCol="1" spcCol="1270" anchor="t" anchorCtr="0">
          <a:noAutofit/>
        </a:bodyPr>
        <a:lstStyle/>
        <a:p>
          <a:pPr marL="171450" lvl="1" indent="-171450" algn="l" defTabSz="711200" rtl="0">
            <a:lnSpc>
              <a:spcPct val="90000"/>
            </a:lnSpc>
            <a:spcBef>
              <a:spcPct val="0"/>
            </a:spcBef>
            <a:spcAft>
              <a:spcPct val="15000"/>
            </a:spcAft>
            <a:buChar char="•"/>
          </a:pPr>
          <a:r>
            <a:rPr lang="en-US" sz="1600" kern="1200" dirty="0"/>
            <a:t>Operational</a:t>
          </a:r>
          <a:r>
            <a:rPr lang="en-US" sz="1600" kern="1200" dirty="0">
              <a:latin typeface="Calibri Light" panose="020F0302020204030204"/>
            </a:rPr>
            <a:t> </a:t>
          </a:r>
          <a:endParaRPr lang="en-US" sz="1600" kern="1200" dirty="0"/>
        </a:p>
        <a:p>
          <a:pPr marL="171450" lvl="1" indent="-171450" algn="l" defTabSz="711200">
            <a:lnSpc>
              <a:spcPct val="90000"/>
            </a:lnSpc>
            <a:spcBef>
              <a:spcPct val="0"/>
            </a:spcBef>
            <a:spcAft>
              <a:spcPct val="15000"/>
            </a:spcAft>
            <a:buChar char="•"/>
          </a:pPr>
          <a:r>
            <a:rPr lang="en-US" sz="1600" kern="1200" dirty="0"/>
            <a:t>Administrative</a:t>
          </a:r>
        </a:p>
      </dsp:txBody>
      <dsp:txXfrm>
        <a:off x="0" y="1439241"/>
        <a:ext cx="9009063" cy="880425"/>
      </dsp:txXfrm>
    </dsp:sp>
    <dsp:sp modelId="{6FBD270D-C05F-4615-9556-46969E65651A}">
      <dsp:nvSpPr>
        <dsp:cNvPr id="0" name=""/>
        <dsp:cNvSpPr/>
      </dsp:nvSpPr>
      <dsp:spPr>
        <a:xfrm>
          <a:off x="450453" y="1279729"/>
          <a:ext cx="6306344" cy="38376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38365" tIns="0" rIns="238365" bIns="0" numCol="1" spcCol="1270" anchor="ctr" anchorCtr="0">
          <a:noAutofit/>
        </a:bodyPr>
        <a:lstStyle/>
        <a:p>
          <a:pPr marL="0" lvl="0" indent="0" algn="l" defTabSz="711200" rtl="0">
            <a:lnSpc>
              <a:spcPct val="90000"/>
            </a:lnSpc>
            <a:spcBef>
              <a:spcPct val="0"/>
            </a:spcBef>
            <a:spcAft>
              <a:spcPct val="35000"/>
            </a:spcAft>
            <a:buNone/>
          </a:pPr>
          <a:r>
            <a:rPr lang="en-US" sz="1600" b="1" kern="1200" dirty="0">
              <a:solidFill>
                <a:schemeClr val="tx1"/>
              </a:solidFill>
              <a:latin typeface="Calibri Light" panose="020F0302020204030204"/>
            </a:rPr>
            <a:t>Maintain records of cost in two main categories</a:t>
          </a:r>
          <a:endParaRPr lang="en-US" sz="1600" b="1" kern="1200" dirty="0">
            <a:solidFill>
              <a:schemeClr val="tx1"/>
            </a:solidFill>
          </a:endParaRPr>
        </a:p>
      </dsp:txBody>
      <dsp:txXfrm>
        <a:off x="469187" y="1298463"/>
        <a:ext cx="6268876" cy="346292"/>
      </dsp:txXfrm>
    </dsp:sp>
    <dsp:sp modelId="{B67A2932-3E76-477F-9BDB-B8C140302C3C}">
      <dsp:nvSpPr>
        <dsp:cNvPr id="0" name=""/>
        <dsp:cNvSpPr/>
      </dsp:nvSpPr>
      <dsp:spPr>
        <a:xfrm>
          <a:off x="0" y="2614114"/>
          <a:ext cx="9009063" cy="3276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310947C-D248-422E-BACF-010D499EE5EE}">
      <dsp:nvSpPr>
        <dsp:cNvPr id="0" name=""/>
        <dsp:cNvSpPr/>
      </dsp:nvSpPr>
      <dsp:spPr>
        <a:xfrm>
          <a:off x="466637" y="2430327"/>
          <a:ext cx="6306344" cy="38376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38365" tIns="0" rIns="238365" bIns="0" numCol="1" spcCol="1270" anchor="ctr" anchorCtr="0">
          <a:noAutofit/>
        </a:bodyPr>
        <a:lstStyle/>
        <a:p>
          <a:pPr marL="0" lvl="0" indent="0" algn="l" defTabSz="711200" rtl="0">
            <a:lnSpc>
              <a:spcPct val="90000"/>
            </a:lnSpc>
            <a:spcBef>
              <a:spcPct val="0"/>
            </a:spcBef>
            <a:spcAft>
              <a:spcPct val="35000"/>
            </a:spcAft>
            <a:buNone/>
          </a:pPr>
          <a:r>
            <a:rPr lang="en-US" sz="1600" b="1" kern="1200" dirty="0">
              <a:solidFill>
                <a:schemeClr val="tx1"/>
              </a:solidFill>
              <a:latin typeface="Calibri Light" panose="020F0302020204030204"/>
            </a:rPr>
            <a:t>Maintain</a:t>
          </a:r>
          <a:r>
            <a:rPr lang="en-US" sz="1600" b="1" kern="1200" dirty="0">
              <a:solidFill>
                <a:schemeClr val="tx1"/>
              </a:solidFill>
            </a:rPr>
            <a:t> cost by the month or </a:t>
          </a:r>
          <a:r>
            <a:rPr lang="en-US" sz="1600" b="1" kern="1200" dirty="0">
              <a:solidFill>
                <a:schemeClr val="tx1"/>
              </a:solidFill>
              <a:latin typeface="Calibri Light" panose="020F0302020204030204"/>
            </a:rPr>
            <a:t>all months combined</a:t>
          </a:r>
          <a:endParaRPr lang="en-US" sz="1600" b="1" kern="1200" dirty="0">
            <a:solidFill>
              <a:schemeClr val="tx1"/>
            </a:solidFill>
          </a:endParaRPr>
        </a:p>
      </dsp:txBody>
      <dsp:txXfrm>
        <a:off x="485371" y="2449061"/>
        <a:ext cx="6268876" cy="346292"/>
      </dsp:txXfrm>
    </dsp:sp>
    <dsp:sp modelId="{D45FF9CC-7059-4373-A50B-CDFFC5544ADA}">
      <dsp:nvSpPr>
        <dsp:cNvPr id="0" name=""/>
        <dsp:cNvSpPr/>
      </dsp:nvSpPr>
      <dsp:spPr>
        <a:xfrm>
          <a:off x="0" y="3203794"/>
          <a:ext cx="9009063" cy="3276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0DFC307-AD45-4AFB-8116-D0600BB9B73E}">
      <dsp:nvSpPr>
        <dsp:cNvPr id="0" name=""/>
        <dsp:cNvSpPr/>
      </dsp:nvSpPr>
      <dsp:spPr>
        <a:xfrm>
          <a:off x="450453" y="3011914"/>
          <a:ext cx="6306344" cy="38376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38365" tIns="0" rIns="238365" bIns="0" numCol="1" spcCol="1270" anchor="ctr" anchorCtr="0">
          <a:noAutofit/>
        </a:bodyPr>
        <a:lstStyle/>
        <a:p>
          <a:pPr marL="0" lvl="0" indent="0" algn="l" defTabSz="711200" rtl="0">
            <a:lnSpc>
              <a:spcPct val="90000"/>
            </a:lnSpc>
            <a:spcBef>
              <a:spcPct val="0"/>
            </a:spcBef>
            <a:spcAft>
              <a:spcPct val="35000"/>
            </a:spcAft>
            <a:buNone/>
          </a:pPr>
          <a:r>
            <a:rPr lang="en-US" sz="1600" b="1" kern="1200" dirty="0">
              <a:solidFill>
                <a:schemeClr val="tx1"/>
              </a:solidFill>
              <a:latin typeface="Calibri Light" panose="020F0302020204030204"/>
            </a:rPr>
            <a:t>Use internal finance system or SFSP resources</a:t>
          </a:r>
          <a:endParaRPr lang="en-US" sz="1600" b="1" kern="1200" dirty="0">
            <a:solidFill>
              <a:schemeClr val="tx1"/>
            </a:solidFill>
          </a:endParaRPr>
        </a:p>
      </dsp:txBody>
      <dsp:txXfrm>
        <a:off x="469187" y="3030648"/>
        <a:ext cx="6268876" cy="346292"/>
      </dsp:txXfrm>
    </dsp:sp>
    <dsp:sp modelId="{902DCD64-FD26-407B-8EB3-9E969D9771D6}">
      <dsp:nvSpPr>
        <dsp:cNvPr id="0" name=""/>
        <dsp:cNvSpPr/>
      </dsp:nvSpPr>
      <dsp:spPr>
        <a:xfrm>
          <a:off x="0" y="3793474"/>
          <a:ext cx="9009063" cy="3276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137C5FC-1424-4893-8468-C77ECE4EBF2F}">
      <dsp:nvSpPr>
        <dsp:cNvPr id="0" name=""/>
        <dsp:cNvSpPr/>
      </dsp:nvSpPr>
      <dsp:spPr>
        <a:xfrm>
          <a:off x="450453" y="3601594"/>
          <a:ext cx="6306344" cy="38376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38365" tIns="0" rIns="238365" bIns="0" numCol="1" spcCol="1270" anchor="ctr" anchorCtr="0">
          <a:noAutofit/>
        </a:bodyPr>
        <a:lstStyle/>
        <a:p>
          <a:pPr marL="0" lvl="0" indent="0" algn="l" defTabSz="711200" rtl="0">
            <a:lnSpc>
              <a:spcPct val="90000"/>
            </a:lnSpc>
            <a:spcBef>
              <a:spcPct val="0"/>
            </a:spcBef>
            <a:spcAft>
              <a:spcPct val="35000"/>
            </a:spcAft>
            <a:buNone/>
          </a:pPr>
          <a:r>
            <a:rPr lang="en-US" sz="1600" b="1" kern="1200" dirty="0">
              <a:solidFill>
                <a:schemeClr val="tx1"/>
              </a:solidFill>
              <a:latin typeface="Calibri Light" panose="020F0302020204030204"/>
            </a:rPr>
            <a:t>Maintain invoices and receipts to support summarized costs</a:t>
          </a:r>
          <a:endParaRPr lang="en-US" sz="1600" b="1" kern="1200" dirty="0">
            <a:solidFill>
              <a:schemeClr val="tx1"/>
            </a:solidFill>
          </a:endParaRPr>
        </a:p>
      </dsp:txBody>
      <dsp:txXfrm>
        <a:off x="469187" y="3620328"/>
        <a:ext cx="6268876" cy="346292"/>
      </dsp:txXfrm>
    </dsp:sp>
    <dsp:sp modelId="{EBA9BF4C-C649-4A06-905C-26A0DECD489F}">
      <dsp:nvSpPr>
        <dsp:cNvPr id="0" name=""/>
        <dsp:cNvSpPr/>
      </dsp:nvSpPr>
      <dsp:spPr>
        <a:xfrm>
          <a:off x="0" y="4383154"/>
          <a:ext cx="9009063" cy="3276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FC6B887-780E-4CCD-AF2A-80A5AE133202}">
      <dsp:nvSpPr>
        <dsp:cNvPr id="0" name=""/>
        <dsp:cNvSpPr/>
      </dsp:nvSpPr>
      <dsp:spPr>
        <a:xfrm>
          <a:off x="450453" y="4191274"/>
          <a:ext cx="6306344" cy="38376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38365" tIns="0" rIns="238365" bIns="0" numCol="1" spcCol="1270" anchor="ctr" anchorCtr="0">
          <a:noAutofit/>
        </a:bodyPr>
        <a:lstStyle/>
        <a:p>
          <a:pPr marL="0" lvl="0" indent="0" algn="l" defTabSz="711200" rtl="0">
            <a:lnSpc>
              <a:spcPct val="90000"/>
            </a:lnSpc>
            <a:spcBef>
              <a:spcPct val="0"/>
            </a:spcBef>
            <a:spcAft>
              <a:spcPct val="35000"/>
            </a:spcAft>
            <a:buNone/>
          </a:pPr>
          <a:r>
            <a:rPr lang="en-US" sz="1600" b="1" kern="1200" dirty="0">
              <a:solidFill>
                <a:schemeClr val="tx1"/>
              </a:solidFill>
              <a:latin typeface="Calibri Light" panose="020F0302020204030204"/>
            </a:rPr>
            <a:t>Have records and summary of cost available for review</a:t>
          </a:r>
          <a:endParaRPr lang="en-US" sz="1600" b="1" kern="1200" dirty="0">
            <a:solidFill>
              <a:schemeClr val="tx1"/>
            </a:solidFill>
          </a:endParaRPr>
        </a:p>
      </dsp:txBody>
      <dsp:txXfrm>
        <a:off x="469187" y="4210008"/>
        <a:ext cx="6268876" cy="3462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3D9037-2471-45E9-A107-5EFC029450AB}">
      <dsp:nvSpPr>
        <dsp:cNvPr id="0" name=""/>
        <dsp:cNvSpPr/>
      </dsp:nvSpPr>
      <dsp:spPr>
        <a:xfrm>
          <a:off x="0" y="40843"/>
          <a:ext cx="9060873" cy="123069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baseline="0" dirty="0"/>
            <a:t>The value of the beginning inventory is determined by taking a physical count before the food service operation begins</a:t>
          </a:r>
          <a:endParaRPr lang="en-US" sz="2200" kern="1200" dirty="0"/>
        </a:p>
      </dsp:txBody>
      <dsp:txXfrm>
        <a:off x="60077" y="100920"/>
        <a:ext cx="8940719" cy="1110539"/>
      </dsp:txXfrm>
    </dsp:sp>
    <dsp:sp modelId="{BF062394-F4BB-4A86-835C-26283A8F936A}">
      <dsp:nvSpPr>
        <dsp:cNvPr id="0" name=""/>
        <dsp:cNvSpPr/>
      </dsp:nvSpPr>
      <dsp:spPr>
        <a:xfrm>
          <a:off x="0" y="1334897"/>
          <a:ext cx="9060873" cy="1230693"/>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baseline="0" dirty="0"/>
            <a:t>The value of the ending inventory is a complete physical inventory of all purchased foods, and supplies, and must be taken at the end of the reporting period.</a:t>
          </a:r>
          <a:endParaRPr lang="en-US" sz="2200" kern="1200" dirty="0"/>
        </a:p>
      </dsp:txBody>
      <dsp:txXfrm>
        <a:off x="60077" y="1394974"/>
        <a:ext cx="8940719" cy="1110539"/>
      </dsp:txXfrm>
    </dsp:sp>
    <dsp:sp modelId="{298E102E-581D-47F9-B040-A0EF426FD76E}">
      <dsp:nvSpPr>
        <dsp:cNvPr id="0" name=""/>
        <dsp:cNvSpPr/>
      </dsp:nvSpPr>
      <dsp:spPr>
        <a:xfrm>
          <a:off x="0" y="2628950"/>
          <a:ext cx="9060873" cy="1230693"/>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baseline="0" dirty="0"/>
            <a:t>Inventory is a key aspect of a nonprofit food service and is required of sponsors</a:t>
          </a:r>
          <a:endParaRPr lang="en-US" sz="2200" kern="1200" dirty="0"/>
        </a:p>
      </dsp:txBody>
      <dsp:txXfrm>
        <a:off x="60077" y="2689027"/>
        <a:ext cx="8940719" cy="111053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C34780-997F-454D-8B61-E662787B767D}">
      <dsp:nvSpPr>
        <dsp:cNvPr id="0" name=""/>
        <dsp:cNvSpPr/>
      </dsp:nvSpPr>
      <dsp:spPr>
        <a:xfrm>
          <a:off x="0" y="305203"/>
          <a:ext cx="9009063" cy="4032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67B1B21-8733-4985-8DEA-2D4C1D13C470}">
      <dsp:nvSpPr>
        <dsp:cNvPr id="0" name=""/>
        <dsp:cNvSpPr/>
      </dsp:nvSpPr>
      <dsp:spPr>
        <a:xfrm>
          <a:off x="450453" y="69043"/>
          <a:ext cx="6306344" cy="47232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38365" tIns="0" rIns="238365" bIns="0" numCol="1" spcCol="1270" anchor="ctr" anchorCtr="0">
          <a:noAutofit/>
        </a:bodyPr>
        <a:lstStyle/>
        <a:p>
          <a:pPr marL="0" lvl="0" indent="0" algn="l" defTabSz="711200">
            <a:lnSpc>
              <a:spcPct val="90000"/>
            </a:lnSpc>
            <a:spcBef>
              <a:spcPct val="0"/>
            </a:spcBef>
            <a:spcAft>
              <a:spcPct val="35000"/>
            </a:spcAft>
            <a:buNone/>
          </a:pPr>
          <a:r>
            <a:rPr lang="en-US" sz="1600" b="1" kern="1200" dirty="0">
              <a:solidFill>
                <a:schemeClr val="tx1"/>
              </a:solidFill>
            </a:rPr>
            <a:t>Highly recommended</a:t>
          </a:r>
        </a:p>
      </dsp:txBody>
      <dsp:txXfrm>
        <a:off x="473510" y="92100"/>
        <a:ext cx="6260230" cy="426206"/>
      </dsp:txXfrm>
    </dsp:sp>
    <dsp:sp modelId="{94672303-8C08-46A1-BB89-F7CB53E38140}">
      <dsp:nvSpPr>
        <dsp:cNvPr id="0" name=""/>
        <dsp:cNvSpPr/>
      </dsp:nvSpPr>
      <dsp:spPr>
        <a:xfrm>
          <a:off x="0" y="1030963"/>
          <a:ext cx="9009063" cy="4032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9BE0918-8DF1-49C4-B970-899E51A86659}">
      <dsp:nvSpPr>
        <dsp:cNvPr id="0" name=""/>
        <dsp:cNvSpPr/>
      </dsp:nvSpPr>
      <dsp:spPr>
        <a:xfrm>
          <a:off x="450453" y="794803"/>
          <a:ext cx="6306344" cy="47232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38365" tIns="0" rIns="238365" bIns="0" numCol="1" spcCol="1270" anchor="ctr" anchorCtr="0">
          <a:noAutofit/>
        </a:bodyPr>
        <a:lstStyle/>
        <a:p>
          <a:pPr marL="0" lvl="0" indent="0" algn="l" defTabSz="711200">
            <a:lnSpc>
              <a:spcPct val="90000"/>
            </a:lnSpc>
            <a:spcBef>
              <a:spcPct val="0"/>
            </a:spcBef>
            <a:spcAft>
              <a:spcPct val="35000"/>
            </a:spcAft>
            <a:buNone/>
          </a:pPr>
          <a:r>
            <a:rPr lang="en-US" sz="1600" b="1" kern="1200" dirty="0">
              <a:solidFill>
                <a:schemeClr val="tx1"/>
              </a:solidFill>
            </a:rPr>
            <a:t>Failure to report cost could result in unused reimbursements</a:t>
          </a:r>
        </a:p>
      </dsp:txBody>
      <dsp:txXfrm>
        <a:off x="473510" y="817860"/>
        <a:ext cx="6260230" cy="426206"/>
      </dsp:txXfrm>
    </dsp:sp>
    <dsp:sp modelId="{76F55843-9C73-4936-A556-C1DBE850CD7B}">
      <dsp:nvSpPr>
        <dsp:cNvPr id="0" name=""/>
        <dsp:cNvSpPr/>
      </dsp:nvSpPr>
      <dsp:spPr>
        <a:xfrm>
          <a:off x="0" y="1756723"/>
          <a:ext cx="9009063" cy="9324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9203" tIns="333248" rIns="699203"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a:t>Operational </a:t>
          </a:r>
        </a:p>
        <a:p>
          <a:pPr marL="171450" lvl="1" indent="-171450" algn="l" defTabSz="711200">
            <a:lnSpc>
              <a:spcPct val="90000"/>
            </a:lnSpc>
            <a:spcBef>
              <a:spcPct val="0"/>
            </a:spcBef>
            <a:spcAft>
              <a:spcPct val="15000"/>
            </a:spcAft>
            <a:buChar char="•"/>
          </a:pPr>
          <a:r>
            <a:rPr lang="en-US" sz="1600" kern="1200"/>
            <a:t>Administrative</a:t>
          </a:r>
        </a:p>
      </dsp:txBody>
      <dsp:txXfrm>
        <a:off x="0" y="1756723"/>
        <a:ext cx="9009063" cy="932400"/>
      </dsp:txXfrm>
    </dsp:sp>
    <dsp:sp modelId="{6FBD270D-C05F-4615-9556-46969E65651A}">
      <dsp:nvSpPr>
        <dsp:cNvPr id="0" name=""/>
        <dsp:cNvSpPr/>
      </dsp:nvSpPr>
      <dsp:spPr>
        <a:xfrm>
          <a:off x="450453" y="1520563"/>
          <a:ext cx="6306344" cy="47232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38365" tIns="0" rIns="238365" bIns="0" numCol="1" spcCol="1270" anchor="ctr" anchorCtr="0">
          <a:noAutofit/>
        </a:bodyPr>
        <a:lstStyle/>
        <a:p>
          <a:pPr marL="0" lvl="0" indent="0" algn="l" defTabSz="711200">
            <a:lnSpc>
              <a:spcPct val="90000"/>
            </a:lnSpc>
            <a:spcBef>
              <a:spcPct val="0"/>
            </a:spcBef>
            <a:spcAft>
              <a:spcPct val="35000"/>
            </a:spcAft>
            <a:buNone/>
          </a:pPr>
          <a:r>
            <a:rPr lang="en-US" sz="1600" b="1" kern="1200" dirty="0">
              <a:solidFill>
                <a:schemeClr val="tx1"/>
              </a:solidFill>
            </a:rPr>
            <a:t>Refer to summarized records of cost</a:t>
          </a:r>
        </a:p>
      </dsp:txBody>
      <dsp:txXfrm>
        <a:off x="473510" y="1543620"/>
        <a:ext cx="6260230" cy="426206"/>
      </dsp:txXfrm>
    </dsp:sp>
    <dsp:sp modelId="{B67A2932-3E76-477F-9BDB-B8C140302C3C}">
      <dsp:nvSpPr>
        <dsp:cNvPr id="0" name=""/>
        <dsp:cNvSpPr/>
      </dsp:nvSpPr>
      <dsp:spPr>
        <a:xfrm>
          <a:off x="0" y="3011683"/>
          <a:ext cx="9009063" cy="6804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9203" tIns="333248" rIns="699203" bIns="113792" numCol="1" spcCol="1270" anchor="t" anchorCtr="0">
          <a:noAutofit/>
        </a:bodyPr>
        <a:lstStyle/>
        <a:p>
          <a:pPr marL="171450" lvl="1" indent="-171450" algn="l" defTabSz="711200">
            <a:lnSpc>
              <a:spcPct val="90000"/>
            </a:lnSpc>
            <a:spcBef>
              <a:spcPct val="0"/>
            </a:spcBef>
            <a:spcAft>
              <a:spcPct val="15000"/>
            </a:spcAft>
            <a:buChar char="•"/>
          </a:pPr>
          <a:r>
            <a:rPr lang="en-US" sz="1600" b="1" kern="1200" dirty="0">
              <a:solidFill>
                <a:schemeClr val="tx1"/>
              </a:solidFill>
            </a:rPr>
            <a:t>You can combine total cost onto one claim</a:t>
          </a:r>
        </a:p>
      </dsp:txBody>
      <dsp:txXfrm>
        <a:off x="0" y="3011683"/>
        <a:ext cx="9009063" cy="680400"/>
      </dsp:txXfrm>
    </dsp:sp>
    <dsp:sp modelId="{5310947C-D248-422E-BACF-010D499EE5EE}">
      <dsp:nvSpPr>
        <dsp:cNvPr id="0" name=""/>
        <dsp:cNvSpPr/>
      </dsp:nvSpPr>
      <dsp:spPr>
        <a:xfrm>
          <a:off x="450453" y="2775523"/>
          <a:ext cx="6306344" cy="47232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38365" tIns="0" rIns="238365" bIns="0" numCol="1" spcCol="1270" anchor="ctr" anchorCtr="0">
          <a:noAutofit/>
        </a:bodyPr>
        <a:lstStyle/>
        <a:p>
          <a:pPr marL="0" lvl="0" indent="0" algn="l" defTabSz="711200">
            <a:lnSpc>
              <a:spcPct val="90000"/>
            </a:lnSpc>
            <a:spcBef>
              <a:spcPct val="0"/>
            </a:spcBef>
            <a:spcAft>
              <a:spcPct val="35000"/>
            </a:spcAft>
            <a:buNone/>
          </a:pPr>
          <a:r>
            <a:rPr lang="en-US" sz="1600" b="1" kern="1200" dirty="0">
              <a:solidFill>
                <a:schemeClr val="tx1"/>
              </a:solidFill>
            </a:rPr>
            <a:t>May report cost by the month or at the end of Program</a:t>
          </a:r>
        </a:p>
      </dsp:txBody>
      <dsp:txXfrm>
        <a:off x="473510" y="2798580"/>
        <a:ext cx="6260230" cy="426206"/>
      </dsp:txXfrm>
    </dsp:sp>
    <dsp:sp modelId="{902DCD64-FD26-407B-8EB3-9E969D9771D6}">
      <dsp:nvSpPr>
        <dsp:cNvPr id="0" name=""/>
        <dsp:cNvSpPr/>
      </dsp:nvSpPr>
      <dsp:spPr>
        <a:xfrm>
          <a:off x="0" y="4014643"/>
          <a:ext cx="9009063" cy="6804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9203" tIns="333248" rIns="699203" bIns="113792" numCol="1" spcCol="1270" anchor="t" anchorCtr="0">
          <a:noAutofit/>
        </a:bodyPr>
        <a:lstStyle/>
        <a:p>
          <a:pPr marL="171450" lvl="1" indent="-171450" algn="l" defTabSz="711200">
            <a:lnSpc>
              <a:spcPct val="90000"/>
            </a:lnSpc>
            <a:spcBef>
              <a:spcPct val="0"/>
            </a:spcBef>
            <a:spcAft>
              <a:spcPct val="15000"/>
            </a:spcAft>
            <a:buChar char="•"/>
          </a:pPr>
          <a:r>
            <a:rPr lang="en-US" sz="1600" b="1" kern="1200" dirty="0">
              <a:solidFill>
                <a:schemeClr val="tx1"/>
              </a:solidFill>
            </a:rPr>
            <a:t>The reporting or non reporting of cost does not affect payment</a:t>
          </a:r>
        </a:p>
      </dsp:txBody>
      <dsp:txXfrm>
        <a:off x="0" y="4014643"/>
        <a:ext cx="9009063" cy="680400"/>
      </dsp:txXfrm>
    </dsp:sp>
    <dsp:sp modelId="{B137C5FC-1424-4893-8468-C77ECE4EBF2F}">
      <dsp:nvSpPr>
        <dsp:cNvPr id="0" name=""/>
        <dsp:cNvSpPr/>
      </dsp:nvSpPr>
      <dsp:spPr>
        <a:xfrm>
          <a:off x="450453" y="3778483"/>
          <a:ext cx="6306344" cy="47232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38365" tIns="0" rIns="238365" bIns="0" numCol="1" spcCol="1270" anchor="ctr" anchorCtr="0">
          <a:noAutofit/>
        </a:bodyPr>
        <a:lstStyle/>
        <a:p>
          <a:pPr marL="0" lvl="0" indent="0" algn="l" defTabSz="711200">
            <a:lnSpc>
              <a:spcPct val="90000"/>
            </a:lnSpc>
            <a:spcBef>
              <a:spcPct val="0"/>
            </a:spcBef>
            <a:spcAft>
              <a:spcPct val="35000"/>
            </a:spcAft>
            <a:buNone/>
          </a:pPr>
          <a:r>
            <a:rPr lang="en-US" sz="1600" b="1" kern="1200" dirty="0">
              <a:solidFill>
                <a:schemeClr val="tx1"/>
              </a:solidFill>
            </a:rPr>
            <a:t>Do not delay submission of claim due to unavailability of total cost</a:t>
          </a:r>
        </a:p>
      </dsp:txBody>
      <dsp:txXfrm>
        <a:off x="473510" y="3801540"/>
        <a:ext cx="6260230" cy="426206"/>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AA8540-D151-8441-9CFA-42ED7FC31EA7}" type="datetimeFigureOut">
              <a:rPr lang="en-US" smtClean="0"/>
              <a:t>3/11/2025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0F1D56-6B15-0C42-8550-51772D6202B1}" type="slidenum">
              <a:rPr lang="en-US" smtClean="0"/>
              <a:t>‹#›</a:t>
            </a:fld>
            <a:endParaRPr lang="en-US"/>
          </a:p>
        </p:txBody>
      </p:sp>
    </p:spTree>
    <p:extLst>
      <p:ext uri="{BB962C8B-B14F-4D97-AF65-F5344CB8AC3E}">
        <p14:creationId xmlns:p14="http://schemas.microsoft.com/office/powerpoint/2010/main" val="1633614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Acknowledge: Governor, Dr. </a:t>
            </a:r>
            <a:r>
              <a:rPr lang="en-US" b="1" dirty="0" err="1"/>
              <a:t>Scrase</a:t>
            </a:r>
            <a:r>
              <a:rPr lang="en-US" b="1" dirty="0"/>
              <a:t>, Sec. Stewart</a:t>
            </a:r>
            <a:endParaRPr lang="en-US" dirty="0"/>
          </a:p>
          <a:p>
            <a:r>
              <a:rPr lang="en-US" dirty="0"/>
              <a:t>Thank you, Secretary Stewart – and thank you, Governor, for the chance to share an update on child care and other early childhood programs in New Mexico.</a:t>
            </a:r>
          </a:p>
          <a:p>
            <a:r>
              <a:rPr lang="en-US" dirty="0"/>
              <a:t>NEXT SLIDE</a:t>
            </a:r>
          </a:p>
          <a:p>
            <a:endParaRPr lang="en-US" dirty="0"/>
          </a:p>
        </p:txBody>
      </p:sp>
      <p:sp>
        <p:nvSpPr>
          <p:cNvPr id="4" name="Slide Number Placeholder 3"/>
          <p:cNvSpPr>
            <a:spLocks noGrp="1"/>
          </p:cNvSpPr>
          <p:nvPr>
            <p:ph type="sldNum" sz="quarter" idx="5"/>
          </p:nvPr>
        </p:nvSpPr>
        <p:spPr/>
        <p:txBody>
          <a:bodyPr/>
          <a:lstStyle/>
          <a:p>
            <a:fld id="{910F1D56-6B15-0C42-8550-51772D6202B1}" type="slidenum">
              <a:rPr lang="en-US" smtClean="0"/>
              <a:t>1</a:t>
            </a:fld>
            <a:endParaRPr lang="en-US"/>
          </a:p>
        </p:txBody>
      </p:sp>
    </p:spTree>
    <p:extLst>
      <p:ext uri="{BB962C8B-B14F-4D97-AF65-F5344CB8AC3E}">
        <p14:creationId xmlns:p14="http://schemas.microsoft.com/office/powerpoint/2010/main" val="11024031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contract will be required during the application approval.  It will outline what the FSMC will be providing to the sponsoring organization.</a:t>
            </a:r>
          </a:p>
        </p:txBody>
      </p:sp>
      <p:sp>
        <p:nvSpPr>
          <p:cNvPr id="4" name="Slide Number Placeholder 3"/>
          <p:cNvSpPr>
            <a:spLocks noGrp="1"/>
          </p:cNvSpPr>
          <p:nvPr>
            <p:ph type="sldNum" sz="quarter" idx="10"/>
          </p:nvPr>
        </p:nvSpPr>
        <p:spPr/>
        <p:txBody>
          <a:bodyPr/>
          <a:lstStyle/>
          <a:p>
            <a:fld id="{23322F5A-1930-4474-A6B0-62D93FFB7678}" type="slidenum">
              <a:rPr lang="en-US" smtClean="0"/>
              <a:t>10</a:t>
            </a:fld>
            <a:endParaRPr lang="en-US"/>
          </a:p>
        </p:txBody>
      </p:sp>
    </p:spTree>
    <p:extLst>
      <p:ext uri="{BB962C8B-B14F-4D97-AF65-F5344CB8AC3E}">
        <p14:creationId xmlns:p14="http://schemas.microsoft.com/office/powerpoint/2010/main" val="19803207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contact the state office if you have questions before purchase.</a:t>
            </a:r>
          </a:p>
        </p:txBody>
      </p:sp>
      <p:sp>
        <p:nvSpPr>
          <p:cNvPr id="4" name="Slide Number Placeholder 3"/>
          <p:cNvSpPr>
            <a:spLocks noGrp="1"/>
          </p:cNvSpPr>
          <p:nvPr>
            <p:ph type="sldNum" sz="quarter" idx="10"/>
          </p:nvPr>
        </p:nvSpPr>
        <p:spPr/>
        <p:txBody>
          <a:bodyPr/>
          <a:lstStyle/>
          <a:p>
            <a:fld id="{23322F5A-1930-4474-A6B0-62D93FFB7678}" type="slidenum">
              <a:rPr lang="en-US" smtClean="0"/>
              <a:t>11</a:t>
            </a:fld>
            <a:endParaRPr lang="en-US"/>
          </a:p>
        </p:txBody>
      </p:sp>
    </p:spTree>
    <p:extLst>
      <p:ext uri="{BB962C8B-B14F-4D97-AF65-F5344CB8AC3E}">
        <p14:creationId xmlns:p14="http://schemas.microsoft.com/office/powerpoint/2010/main" val="30102000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If you have excess funds those dollars cannot</a:t>
            </a:r>
            <a:r>
              <a:rPr lang="en-US" sz="1800" baseline="0" dirty="0"/>
              <a:t> be used to off set the cost of the disallowed meals</a:t>
            </a:r>
            <a:endParaRPr lang="en-US" sz="1800" dirty="0"/>
          </a:p>
        </p:txBody>
      </p:sp>
      <p:sp>
        <p:nvSpPr>
          <p:cNvPr id="4" name="Slide Number Placeholder 3"/>
          <p:cNvSpPr>
            <a:spLocks noGrp="1"/>
          </p:cNvSpPr>
          <p:nvPr>
            <p:ph type="sldNum" sz="quarter" idx="10"/>
          </p:nvPr>
        </p:nvSpPr>
        <p:spPr/>
        <p:txBody>
          <a:bodyPr/>
          <a:lstStyle/>
          <a:p>
            <a:fld id="{23322F5A-1930-4474-A6B0-62D93FFB7678}" type="slidenum">
              <a:rPr lang="en-US" smtClean="0"/>
              <a:t>12</a:t>
            </a:fld>
            <a:endParaRPr lang="en-US"/>
          </a:p>
        </p:txBody>
      </p:sp>
    </p:spTree>
    <p:extLst>
      <p:ext uri="{BB962C8B-B14F-4D97-AF65-F5344CB8AC3E}">
        <p14:creationId xmlns:p14="http://schemas.microsoft.com/office/powerpoint/2010/main" val="30521919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Internal</a:t>
            </a:r>
            <a:r>
              <a:rPr lang="en-US" baseline="0" dirty="0"/>
              <a:t> controls ensure that management has accurate, timely and complete information, including accounting records, in order to plan.  Account coding keep all program separate </a:t>
            </a:r>
            <a:endParaRPr lang="en-US" dirty="0"/>
          </a:p>
        </p:txBody>
      </p:sp>
      <p:sp>
        <p:nvSpPr>
          <p:cNvPr id="4" name="Slide Number Placeholder 3"/>
          <p:cNvSpPr>
            <a:spLocks noGrp="1"/>
          </p:cNvSpPr>
          <p:nvPr>
            <p:ph type="sldNum" sz="quarter" idx="10"/>
          </p:nvPr>
        </p:nvSpPr>
        <p:spPr/>
        <p:txBody>
          <a:bodyPr/>
          <a:lstStyle/>
          <a:p>
            <a:fld id="{23322F5A-1930-4474-A6B0-62D93FFB7678}" type="slidenum">
              <a:rPr lang="en-US" smtClean="0"/>
              <a:t>13</a:t>
            </a:fld>
            <a:endParaRPr lang="en-US"/>
          </a:p>
        </p:txBody>
      </p:sp>
    </p:spTree>
    <p:extLst>
      <p:ext uri="{BB962C8B-B14F-4D97-AF65-F5344CB8AC3E}">
        <p14:creationId xmlns:p14="http://schemas.microsoft.com/office/powerpoint/2010/main" val="22945106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the 4.12 Excel Spread sheet on our summerfoodnm.org website can help keep track of your expenses.   It keeps a running total of costs as well as the amount of milk purchased.  It is a great tool.</a:t>
            </a:r>
          </a:p>
        </p:txBody>
      </p:sp>
      <p:sp>
        <p:nvSpPr>
          <p:cNvPr id="4" name="Slide Number Placeholder 3"/>
          <p:cNvSpPr>
            <a:spLocks noGrp="1"/>
          </p:cNvSpPr>
          <p:nvPr>
            <p:ph type="sldNum" sz="quarter" idx="5"/>
          </p:nvPr>
        </p:nvSpPr>
        <p:spPr/>
        <p:txBody>
          <a:bodyPr/>
          <a:lstStyle/>
          <a:p>
            <a:fld id="{910F1D56-6B15-0C42-8550-51772D6202B1}" type="slidenum">
              <a:rPr lang="en-US" smtClean="0"/>
              <a:t>14</a:t>
            </a:fld>
            <a:endParaRPr lang="en-US"/>
          </a:p>
        </p:txBody>
      </p:sp>
    </p:spTree>
    <p:extLst>
      <p:ext uri="{BB962C8B-B14F-4D97-AF65-F5344CB8AC3E}">
        <p14:creationId xmlns:p14="http://schemas.microsoft.com/office/powerpoint/2010/main" val="34354424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a:t>
            </a:r>
            <a:r>
              <a:rPr lang="en-US" baseline="0" dirty="0"/>
              <a:t> sure and keep copies of receipt before you give to your finance office. SFSP in-house forms 4.7 for op and 4.1 admin worksheet</a:t>
            </a:r>
            <a:endParaRPr lang="en-US" dirty="0"/>
          </a:p>
        </p:txBody>
      </p:sp>
      <p:sp>
        <p:nvSpPr>
          <p:cNvPr id="4" name="Slide Number Placeholder 3"/>
          <p:cNvSpPr>
            <a:spLocks noGrp="1"/>
          </p:cNvSpPr>
          <p:nvPr>
            <p:ph type="sldNum" sz="quarter" idx="10"/>
          </p:nvPr>
        </p:nvSpPr>
        <p:spPr/>
        <p:txBody>
          <a:bodyPr/>
          <a:lstStyle/>
          <a:p>
            <a:fld id="{23322F5A-1930-4474-A6B0-62D93FFB7678}" type="slidenum">
              <a:rPr lang="en-US" smtClean="0"/>
              <a:t>15</a:t>
            </a:fld>
            <a:endParaRPr lang="en-US"/>
          </a:p>
        </p:txBody>
      </p:sp>
    </p:spTree>
    <p:extLst>
      <p:ext uri="{BB962C8B-B14F-4D97-AF65-F5344CB8AC3E}">
        <p14:creationId xmlns:p14="http://schemas.microsoft.com/office/powerpoint/2010/main" val="9394767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need to see all receipts and invoices for administrative review.  Please keep them separate from all other costs of the different programs your organization has implemented.</a:t>
            </a:r>
          </a:p>
        </p:txBody>
      </p:sp>
      <p:sp>
        <p:nvSpPr>
          <p:cNvPr id="4" name="Slide Number Placeholder 3"/>
          <p:cNvSpPr>
            <a:spLocks noGrp="1"/>
          </p:cNvSpPr>
          <p:nvPr>
            <p:ph type="sldNum" sz="quarter" idx="10"/>
          </p:nvPr>
        </p:nvSpPr>
        <p:spPr/>
        <p:txBody>
          <a:bodyPr/>
          <a:lstStyle/>
          <a:p>
            <a:fld id="{0A4CFF1D-5D19-4763-B054-B8352DE94422}" type="slidenum">
              <a:rPr lang="en-US" smtClean="0"/>
              <a:t>16</a:t>
            </a:fld>
            <a:endParaRPr lang="en-US" dirty="0"/>
          </a:p>
        </p:txBody>
      </p:sp>
    </p:spTree>
    <p:extLst>
      <p:ext uri="{BB962C8B-B14F-4D97-AF65-F5344CB8AC3E}">
        <p14:creationId xmlns:p14="http://schemas.microsoft.com/office/powerpoint/2010/main" val="3936487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is a 6.1 Cash Report for Meals Sold form that you can download to use.</a:t>
            </a:r>
          </a:p>
        </p:txBody>
      </p:sp>
      <p:sp>
        <p:nvSpPr>
          <p:cNvPr id="4" name="Slide Number Placeholder 3"/>
          <p:cNvSpPr>
            <a:spLocks noGrp="1"/>
          </p:cNvSpPr>
          <p:nvPr>
            <p:ph type="sldNum" sz="quarter" idx="10"/>
          </p:nvPr>
        </p:nvSpPr>
        <p:spPr/>
        <p:txBody>
          <a:bodyPr/>
          <a:lstStyle/>
          <a:p>
            <a:fld id="{0A4CFF1D-5D19-4763-B054-B8352DE94422}" type="slidenum">
              <a:rPr lang="en-US" smtClean="0"/>
              <a:t>17</a:t>
            </a:fld>
            <a:endParaRPr lang="en-US" dirty="0"/>
          </a:p>
        </p:txBody>
      </p:sp>
    </p:spTree>
    <p:extLst>
      <p:ext uri="{BB962C8B-B14F-4D97-AF65-F5344CB8AC3E}">
        <p14:creationId xmlns:p14="http://schemas.microsoft.com/office/powerpoint/2010/main" val="12905187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Arrange the items</a:t>
            </a:r>
            <a:r>
              <a:rPr lang="en-US" baseline="0" dirty="0"/>
              <a:t> according to food groups in storage and refrigerator, freezer units. Food is dated when it is received. </a:t>
            </a:r>
            <a:endParaRPr lang="en-US" dirty="0"/>
          </a:p>
        </p:txBody>
      </p:sp>
      <p:sp>
        <p:nvSpPr>
          <p:cNvPr id="4" name="Slide Number Placeholder 3"/>
          <p:cNvSpPr>
            <a:spLocks noGrp="1"/>
          </p:cNvSpPr>
          <p:nvPr>
            <p:ph type="sldNum" sz="quarter" idx="10"/>
          </p:nvPr>
        </p:nvSpPr>
        <p:spPr/>
        <p:txBody>
          <a:bodyPr/>
          <a:lstStyle/>
          <a:p>
            <a:fld id="{0A4CFF1D-5D19-4763-B054-B8352DE94422}" type="slidenum">
              <a:rPr lang="en-US" smtClean="0"/>
              <a:t>18</a:t>
            </a:fld>
            <a:endParaRPr lang="en-US" dirty="0"/>
          </a:p>
        </p:txBody>
      </p:sp>
    </p:spTree>
    <p:extLst>
      <p:ext uri="{BB962C8B-B14F-4D97-AF65-F5344CB8AC3E}">
        <p14:creationId xmlns:p14="http://schemas.microsoft.com/office/powerpoint/2010/main" val="18392890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4.5 Form</a:t>
            </a:r>
          </a:p>
        </p:txBody>
      </p:sp>
      <p:sp>
        <p:nvSpPr>
          <p:cNvPr id="4" name="Slide Number Placeholder 3"/>
          <p:cNvSpPr>
            <a:spLocks noGrp="1"/>
          </p:cNvSpPr>
          <p:nvPr>
            <p:ph type="sldNum" sz="quarter" idx="10"/>
          </p:nvPr>
        </p:nvSpPr>
        <p:spPr/>
        <p:txBody>
          <a:bodyPr/>
          <a:lstStyle/>
          <a:p>
            <a:fld id="{0A4CFF1D-5D19-4763-B054-B8352DE94422}" type="slidenum">
              <a:rPr lang="en-US" smtClean="0"/>
              <a:t>19</a:t>
            </a:fld>
            <a:endParaRPr lang="en-US" dirty="0"/>
          </a:p>
        </p:txBody>
      </p:sp>
    </p:spTree>
    <p:extLst>
      <p:ext uri="{BB962C8B-B14F-4D97-AF65-F5344CB8AC3E}">
        <p14:creationId xmlns:p14="http://schemas.microsoft.com/office/powerpoint/2010/main" val="3008618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Keeping all program costs organized and available is important for a successful program.  </a:t>
            </a:r>
          </a:p>
        </p:txBody>
      </p:sp>
      <p:sp>
        <p:nvSpPr>
          <p:cNvPr id="4" name="Slide Number Placeholder 3"/>
          <p:cNvSpPr>
            <a:spLocks noGrp="1"/>
          </p:cNvSpPr>
          <p:nvPr>
            <p:ph type="sldNum" sz="quarter" idx="10"/>
          </p:nvPr>
        </p:nvSpPr>
        <p:spPr/>
        <p:txBody>
          <a:bodyPr/>
          <a:lstStyle/>
          <a:p>
            <a:fld id="{23322F5A-1930-4474-A6B0-62D93FFB7678}" type="slidenum">
              <a:rPr lang="en-US" smtClean="0"/>
              <a:t>2</a:t>
            </a:fld>
            <a:endParaRPr lang="en-US"/>
          </a:p>
        </p:txBody>
      </p:sp>
    </p:spTree>
    <p:extLst>
      <p:ext uri="{BB962C8B-B14F-4D97-AF65-F5344CB8AC3E}">
        <p14:creationId xmlns:p14="http://schemas.microsoft.com/office/powerpoint/2010/main" val="36331866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Focus</a:t>
            </a:r>
            <a:r>
              <a:rPr lang="en-US" baseline="0" dirty="0"/>
              <a:t> on payment not cost</a:t>
            </a:r>
            <a:endParaRPr lang="en-US" dirty="0"/>
          </a:p>
        </p:txBody>
      </p:sp>
      <p:sp>
        <p:nvSpPr>
          <p:cNvPr id="4" name="Slide Number Placeholder 3"/>
          <p:cNvSpPr>
            <a:spLocks noGrp="1"/>
          </p:cNvSpPr>
          <p:nvPr>
            <p:ph type="sldNum" sz="quarter" idx="10"/>
          </p:nvPr>
        </p:nvSpPr>
        <p:spPr/>
        <p:txBody>
          <a:bodyPr/>
          <a:lstStyle/>
          <a:p>
            <a:fld id="{0A4CFF1D-5D19-4763-B054-B8352DE94422}" type="slidenum">
              <a:rPr lang="en-US" smtClean="0"/>
              <a:t>20</a:t>
            </a:fld>
            <a:endParaRPr lang="en-US" dirty="0"/>
          </a:p>
        </p:txBody>
      </p:sp>
    </p:spTree>
    <p:extLst>
      <p:ext uri="{BB962C8B-B14F-4D97-AF65-F5344CB8AC3E}">
        <p14:creationId xmlns:p14="http://schemas.microsoft.com/office/powerpoint/2010/main" val="41959756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4.5 Form</a:t>
            </a:r>
          </a:p>
        </p:txBody>
      </p:sp>
      <p:sp>
        <p:nvSpPr>
          <p:cNvPr id="4" name="Slide Number Placeholder 3"/>
          <p:cNvSpPr>
            <a:spLocks noGrp="1"/>
          </p:cNvSpPr>
          <p:nvPr>
            <p:ph type="sldNum" sz="quarter" idx="10"/>
          </p:nvPr>
        </p:nvSpPr>
        <p:spPr/>
        <p:txBody>
          <a:bodyPr/>
          <a:lstStyle/>
          <a:p>
            <a:fld id="{0A4CFF1D-5D19-4763-B054-B8352DE94422}" type="slidenum">
              <a:rPr lang="en-US" smtClean="0"/>
              <a:t>21</a:t>
            </a:fld>
            <a:endParaRPr lang="en-US" dirty="0"/>
          </a:p>
        </p:txBody>
      </p:sp>
    </p:spTree>
    <p:extLst>
      <p:ext uri="{BB962C8B-B14F-4D97-AF65-F5344CB8AC3E}">
        <p14:creationId xmlns:p14="http://schemas.microsoft.com/office/powerpoint/2010/main" val="2785934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costs must be documented.  It is important that you keep SFSP costs separate from all other programs costs that your organization has, including grants.  Administrative costs are those needed to run the actual program, and operational are those costs that go directly into feeding children.</a:t>
            </a:r>
          </a:p>
        </p:txBody>
      </p:sp>
      <p:sp>
        <p:nvSpPr>
          <p:cNvPr id="4" name="Slide Number Placeholder 3"/>
          <p:cNvSpPr>
            <a:spLocks noGrp="1"/>
          </p:cNvSpPr>
          <p:nvPr>
            <p:ph type="sldNum" sz="quarter" idx="5"/>
          </p:nvPr>
        </p:nvSpPr>
        <p:spPr/>
        <p:txBody>
          <a:bodyPr/>
          <a:lstStyle/>
          <a:p>
            <a:fld id="{910F1D56-6B15-0C42-8550-51772D6202B1}" type="slidenum">
              <a:rPr lang="en-US" smtClean="0"/>
              <a:t>3</a:t>
            </a:fld>
            <a:endParaRPr lang="en-US"/>
          </a:p>
        </p:txBody>
      </p:sp>
    </p:spTree>
    <p:extLst>
      <p:ext uri="{BB962C8B-B14F-4D97-AF65-F5344CB8AC3E}">
        <p14:creationId xmlns:p14="http://schemas.microsoft.com/office/powerpoint/2010/main" val="17925753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Operational Costs include the invoices and receipts for food purchased for the meals, the labor that is needed to cook and prepare meals as well as the delivery of the meals to meal sites.  Your invoices and receipts need to show the actual amounts of food purchased, especially milk that is required.  Part of the operational cost are also any check stubs for your operation staff that includes, cooks, delivery drivers and site supervisors.  </a:t>
            </a:r>
          </a:p>
        </p:txBody>
      </p:sp>
      <p:sp>
        <p:nvSpPr>
          <p:cNvPr id="4" name="Slide Number Placeholder 3"/>
          <p:cNvSpPr>
            <a:spLocks noGrp="1"/>
          </p:cNvSpPr>
          <p:nvPr>
            <p:ph type="sldNum" sz="quarter" idx="10"/>
          </p:nvPr>
        </p:nvSpPr>
        <p:spPr/>
        <p:txBody>
          <a:bodyPr/>
          <a:lstStyle/>
          <a:p>
            <a:fld id="{23322F5A-1930-4474-A6B0-62D93FFB7678}" type="slidenum">
              <a:rPr lang="en-US" smtClean="0"/>
              <a:t>4</a:t>
            </a:fld>
            <a:endParaRPr lang="en-US"/>
          </a:p>
        </p:txBody>
      </p:sp>
    </p:spTree>
    <p:extLst>
      <p:ext uri="{BB962C8B-B14F-4D97-AF65-F5344CB8AC3E}">
        <p14:creationId xmlns:p14="http://schemas.microsoft.com/office/powerpoint/2010/main" val="2717167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there are</a:t>
            </a:r>
            <a:r>
              <a:rPr lang="en-US" baseline="0" dirty="0"/>
              <a:t> items that are not listed , please call myself or our Program Manager Mrs. Debra Candelaria so we can determine if it is an allowable cost. If an item is purchased that is not on the list and not pre-approved, the organization will have to pay that item out of another account.</a:t>
            </a:r>
            <a:endParaRPr lang="en-US" dirty="0"/>
          </a:p>
        </p:txBody>
      </p:sp>
      <p:sp>
        <p:nvSpPr>
          <p:cNvPr id="4" name="Slide Number Placeholder 3"/>
          <p:cNvSpPr>
            <a:spLocks noGrp="1"/>
          </p:cNvSpPr>
          <p:nvPr>
            <p:ph type="sldNum" sz="quarter" idx="10"/>
          </p:nvPr>
        </p:nvSpPr>
        <p:spPr/>
        <p:txBody>
          <a:bodyPr/>
          <a:lstStyle/>
          <a:p>
            <a:fld id="{23322F5A-1930-4474-A6B0-62D93FFB7678}" type="slidenum">
              <a:rPr lang="en-US" smtClean="0"/>
              <a:t>5</a:t>
            </a:fld>
            <a:endParaRPr lang="en-US"/>
          </a:p>
        </p:txBody>
      </p:sp>
    </p:spTree>
    <p:extLst>
      <p:ext uri="{BB962C8B-B14F-4D97-AF65-F5344CB8AC3E}">
        <p14:creationId xmlns:p14="http://schemas.microsoft.com/office/powerpoint/2010/main" val="1129511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 list of items that we will now look.  Again, if you have a question regarding items not listed, please contact our office.</a:t>
            </a:r>
          </a:p>
        </p:txBody>
      </p:sp>
      <p:sp>
        <p:nvSpPr>
          <p:cNvPr id="4" name="Slide Number Placeholder 3"/>
          <p:cNvSpPr>
            <a:spLocks noGrp="1"/>
          </p:cNvSpPr>
          <p:nvPr>
            <p:ph type="sldNum" sz="quarter" idx="5"/>
          </p:nvPr>
        </p:nvSpPr>
        <p:spPr/>
        <p:txBody>
          <a:bodyPr/>
          <a:lstStyle/>
          <a:p>
            <a:fld id="{910F1D56-6B15-0C42-8550-51772D6202B1}" type="slidenum">
              <a:rPr lang="en-US" smtClean="0"/>
              <a:t>6</a:t>
            </a:fld>
            <a:endParaRPr lang="en-US"/>
          </a:p>
        </p:txBody>
      </p:sp>
    </p:spTree>
    <p:extLst>
      <p:ext uri="{BB962C8B-B14F-4D97-AF65-F5344CB8AC3E}">
        <p14:creationId xmlns:p14="http://schemas.microsoft.com/office/powerpoint/2010/main" val="9338693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Remember, invoices and receipts must be kept in order to claim these as part of your administrative costs.  Quotes will not be accepted.</a:t>
            </a:r>
          </a:p>
        </p:txBody>
      </p:sp>
      <p:sp>
        <p:nvSpPr>
          <p:cNvPr id="4" name="Slide Number Placeholder 3"/>
          <p:cNvSpPr>
            <a:spLocks noGrp="1"/>
          </p:cNvSpPr>
          <p:nvPr>
            <p:ph type="sldNum" sz="quarter" idx="10"/>
          </p:nvPr>
        </p:nvSpPr>
        <p:spPr/>
        <p:txBody>
          <a:bodyPr/>
          <a:lstStyle/>
          <a:p>
            <a:fld id="{23322F5A-1930-4474-A6B0-62D93FFB7678}" type="slidenum">
              <a:rPr lang="en-US" smtClean="0"/>
              <a:t>7</a:t>
            </a:fld>
            <a:endParaRPr lang="en-US"/>
          </a:p>
        </p:txBody>
      </p:sp>
    </p:spTree>
    <p:extLst>
      <p:ext uri="{BB962C8B-B14F-4D97-AF65-F5344CB8AC3E}">
        <p14:creationId xmlns:p14="http://schemas.microsoft.com/office/powerpoint/2010/main" val="22746845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employer paid contributions for employee benefits can also added to your administrative costs are fringe</a:t>
            </a:r>
            <a:r>
              <a:rPr lang="en-US" baseline="0" dirty="0"/>
              <a:t> benefits or employer contributions: Common fringe benefits include health insurance, life, employee retirement. </a:t>
            </a:r>
            <a:endParaRPr lang="en-US" dirty="0"/>
          </a:p>
        </p:txBody>
      </p:sp>
      <p:sp>
        <p:nvSpPr>
          <p:cNvPr id="4" name="Slide Number Placeholder 3"/>
          <p:cNvSpPr>
            <a:spLocks noGrp="1"/>
          </p:cNvSpPr>
          <p:nvPr>
            <p:ph type="sldNum" sz="quarter" idx="10"/>
          </p:nvPr>
        </p:nvSpPr>
        <p:spPr/>
        <p:txBody>
          <a:bodyPr/>
          <a:lstStyle/>
          <a:p>
            <a:fld id="{23322F5A-1930-4474-A6B0-62D93FFB7678}" type="slidenum">
              <a:rPr lang="en-US" smtClean="0"/>
              <a:t>8</a:t>
            </a:fld>
            <a:endParaRPr lang="en-US"/>
          </a:p>
        </p:txBody>
      </p:sp>
    </p:spTree>
    <p:extLst>
      <p:ext uri="{BB962C8B-B14F-4D97-AF65-F5344CB8AC3E}">
        <p14:creationId xmlns:p14="http://schemas.microsoft.com/office/powerpoint/2010/main" val="39495468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r>
              <a:rPr lang="en-US" baseline="0" dirty="0"/>
              <a:t>These items may need to be pre-approved by the Program Manager.  Also, keep in mind there is also the Enhancement grant that can be used for some of these costs as well.  Contact your state agency for more information.</a:t>
            </a:r>
            <a:endParaRPr lang="en-US" dirty="0"/>
          </a:p>
        </p:txBody>
      </p:sp>
      <p:sp>
        <p:nvSpPr>
          <p:cNvPr id="4" name="Slide Number Placeholder 3"/>
          <p:cNvSpPr>
            <a:spLocks noGrp="1"/>
          </p:cNvSpPr>
          <p:nvPr>
            <p:ph type="sldNum" sz="quarter" idx="10"/>
          </p:nvPr>
        </p:nvSpPr>
        <p:spPr/>
        <p:txBody>
          <a:bodyPr/>
          <a:lstStyle/>
          <a:p>
            <a:fld id="{23322F5A-1930-4474-A6B0-62D93FFB7678}" type="slidenum">
              <a:rPr lang="en-US" smtClean="0"/>
              <a:t>9</a:t>
            </a:fld>
            <a:endParaRPr lang="en-US"/>
          </a:p>
        </p:txBody>
      </p:sp>
    </p:spTree>
    <p:extLst>
      <p:ext uri="{BB962C8B-B14F-4D97-AF65-F5344CB8AC3E}">
        <p14:creationId xmlns:p14="http://schemas.microsoft.com/office/powerpoint/2010/main" val="34686490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B6154-745D-3443-B43F-C68F0147B426}"/>
              </a:ext>
            </a:extLst>
          </p:cNvPr>
          <p:cNvSpPr>
            <a:spLocks noGrp="1"/>
          </p:cNvSpPr>
          <p:nvPr>
            <p:ph type="ctrTitle"/>
          </p:nvPr>
        </p:nvSpPr>
        <p:spPr>
          <a:xfrm>
            <a:off x="698500" y="304801"/>
            <a:ext cx="6273800" cy="2298699"/>
          </a:xfrm>
        </p:spPr>
        <p:txBody>
          <a:bodyPr anchor="b">
            <a:normAutofit/>
          </a:bodyPr>
          <a:lstStyle>
            <a:lvl1pPr algn="l">
              <a:defRPr sz="4400" b="1">
                <a:solidFill>
                  <a:srgbClr val="06496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A0D2FE3-F2FA-254F-9ADE-032AD27B65D6}"/>
              </a:ext>
            </a:extLst>
          </p:cNvPr>
          <p:cNvSpPr>
            <a:spLocks noGrp="1"/>
          </p:cNvSpPr>
          <p:nvPr>
            <p:ph type="subTitle" idx="1" hasCustomPrompt="1"/>
          </p:nvPr>
        </p:nvSpPr>
        <p:spPr>
          <a:xfrm>
            <a:off x="698500" y="2603501"/>
            <a:ext cx="6273800" cy="1841500"/>
          </a:xfrm>
          <a:prstGeom prst="rect">
            <a:avLst/>
          </a:prstGeom>
        </p:spPr>
        <p:txBody>
          <a:bodyPr>
            <a:normAutofit/>
          </a:bodyPr>
          <a:lstStyle>
            <a:lvl1pPr marL="0" indent="0" algn="l">
              <a:buNone/>
              <a:defRPr sz="2200">
                <a:solidFill>
                  <a:srgbClr val="22978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l"/>
            <a:r>
              <a:rPr lang="en-US" i="1" dirty="0">
                <a:solidFill>
                  <a:srgbClr val="178AB2"/>
                </a:solidFill>
              </a:rPr>
              <a:t>Presentation Subhead or Description</a:t>
            </a:r>
          </a:p>
          <a:p>
            <a:pPr algn="l"/>
            <a:r>
              <a:rPr lang="en-US" dirty="0">
                <a:solidFill>
                  <a:srgbClr val="064961"/>
                </a:solidFill>
              </a:rPr>
              <a:t>Presenter’s Name, </a:t>
            </a:r>
            <a:br>
              <a:rPr lang="en-US" dirty="0">
                <a:solidFill>
                  <a:srgbClr val="064961"/>
                </a:solidFill>
              </a:rPr>
            </a:br>
            <a:r>
              <a:rPr lang="en-US" dirty="0">
                <a:solidFill>
                  <a:srgbClr val="064961"/>
                </a:solidFill>
              </a:rPr>
              <a:t>Title Goes Here </a:t>
            </a:r>
          </a:p>
        </p:txBody>
      </p:sp>
      <p:sp>
        <p:nvSpPr>
          <p:cNvPr id="4" name="Date Placeholder 3">
            <a:extLst>
              <a:ext uri="{FF2B5EF4-FFF2-40B4-BE49-F238E27FC236}">
                <a16:creationId xmlns:a16="http://schemas.microsoft.com/office/drawing/2014/main" id="{5DB9196E-43F4-8047-B326-DE1C15CE121A}"/>
              </a:ext>
            </a:extLst>
          </p:cNvPr>
          <p:cNvSpPr>
            <a:spLocks noGrp="1"/>
          </p:cNvSpPr>
          <p:nvPr>
            <p:ph type="dt" sz="half" idx="10"/>
          </p:nvPr>
        </p:nvSpPr>
        <p:spPr>
          <a:xfrm>
            <a:off x="7145482" y="6356350"/>
            <a:ext cx="1460500" cy="365125"/>
          </a:xfrm>
        </p:spPr>
        <p:txBody>
          <a:bodyPr/>
          <a:lstStyle/>
          <a:p>
            <a:fld id="{6C921C11-00C0-284F-ACD8-31D64473CC21}" type="datetimeFigureOut">
              <a:rPr lang="en-US" smtClean="0"/>
              <a:t>3/11/2025</a:t>
            </a:fld>
            <a:endParaRPr lang="en-US"/>
          </a:p>
        </p:txBody>
      </p:sp>
      <p:sp>
        <p:nvSpPr>
          <p:cNvPr id="5" name="Footer Placeholder 4">
            <a:extLst>
              <a:ext uri="{FF2B5EF4-FFF2-40B4-BE49-F238E27FC236}">
                <a16:creationId xmlns:a16="http://schemas.microsoft.com/office/drawing/2014/main" id="{E53D1FCD-FEF1-2D42-A7B2-420A61E85589}"/>
              </a:ext>
            </a:extLst>
          </p:cNvPr>
          <p:cNvSpPr>
            <a:spLocks noGrp="1"/>
          </p:cNvSpPr>
          <p:nvPr>
            <p:ph type="ftr" sz="quarter" idx="11"/>
          </p:nvPr>
        </p:nvSpPr>
        <p:spPr>
          <a:xfrm>
            <a:off x="8732982" y="6356350"/>
            <a:ext cx="4114800" cy="365125"/>
          </a:xfrm>
        </p:spPr>
        <p:txBody>
          <a:bodyPr/>
          <a:lstStyle/>
          <a:p>
            <a:endParaRPr lang="en-US" dirty="0"/>
          </a:p>
        </p:txBody>
      </p:sp>
      <p:pic>
        <p:nvPicPr>
          <p:cNvPr id="7" name="Picture 6">
            <a:extLst>
              <a:ext uri="{FF2B5EF4-FFF2-40B4-BE49-F238E27FC236}">
                <a16:creationId xmlns:a16="http://schemas.microsoft.com/office/drawing/2014/main" id="{AFF7FDC2-E66B-0843-B6E2-3E9C59CE2EAB}"/>
              </a:ext>
            </a:extLst>
          </p:cNvPr>
          <p:cNvPicPr>
            <a:picLocks noChangeAspect="1"/>
          </p:cNvPicPr>
          <p:nvPr userDrawn="1"/>
        </p:nvPicPr>
        <p:blipFill>
          <a:blip r:embed="rId2"/>
          <a:stretch>
            <a:fillRect/>
          </a:stretch>
        </p:blipFill>
        <p:spPr>
          <a:xfrm>
            <a:off x="0" y="349101"/>
            <a:ext cx="13023400" cy="6508899"/>
          </a:xfrm>
          <a:prstGeom prst="rect">
            <a:avLst/>
          </a:prstGeom>
        </p:spPr>
      </p:pic>
    </p:spTree>
    <p:extLst>
      <p:ext uri="{BB962C8B-B14F-4D97-AF65-F5344CB8AC3E}">
        <p14:creationId xmlns:p14="http://schemas.microsoft.com/office/powerpoint/2010/main" val="1356894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668DA-D947-AD47-BD6F-D92E35408607}"/>
              </a:ext>
            </a:extLst>
          </p:cNvPr>
          <p:cNvSpPr>
            <a:spLocks noGrp="1"/>
          </p:cNvSpPr>
          <p:nvPr>
            <p:ph type="title"/>
          </p:nvPr>
        </p:nvSpPr>
        <p:spPr>
          <a:xfrm>
            <a:off x="839788" y="457200"/>
            <a:ext cx="3932237" cy="1600200"/>
          </a:xfrm>
        </p:spPr>
        <p:txBody>
          <a:bodyPr anchor="b"/>
          <a:lstStyle>
            <a:lvl1pPr>
              <a:defRPr sz="3200" b="1"/>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5BEB9B7-900C-7041-BF02-2FCD0EF4B0E8}"/>
              </a:ext>
            </a:extLst>
          </p:cNvPr>
          <p:cNvSpPr>
            <a:spLocks noGrp="1"/>
          </p:cNvSpPr>
          <p:nvPr>
            <p:ph idx="1"/>
          </p:nvPr>
        </p:nvSpPr>
        <p:spPr>
          <a:xfrm>
            <a:off x="5183188" y="987425"/>
            <a:ext cx="6172200" cy="4873625"/>
          </a:xfrm>
          <a:prstGeom prst="rect">
            <a:avLst/>
          </a:prstGeom>
        </p:spPr>
        <p:txBody>
          <a:bodyPr/>
          <a:lstStyle>
            <a:lvl1pPr>
              <a:defRPr sz="28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ext Placeholder 3">
            <a:extLst>
              <a:ext uri="{FF2B5EF4-FFF2-40B4-BE49-F238E27FC236}">
                <a16:creationId xmlns:a16="http://schemas.microsoft.com/office/drawing/2014/main" id="{6232D0ED-9D3F-4449-B698-A31457E3C1A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solidFill>
                  <a:srgbClr val="E4812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A89071-47E3-814E-B3C0-AEBF61C8912D}"/>
              </a:ext>
            </a:extLst>
          </p:cNvPr>
          <p:cNvSpPr>
            <a:spLocks noGrp="1"/>
          </p:cNvSpPr>
          <p:nvPr>
            <p:ph type="dt" sz="half" idx="10"/>
          </p:nvPr>
        </p:nvSpPr>
        <p:spPr/>
        <p:txBody>
          <a:bodyPr/>
          <a:lstStyle/>
          <a:p>
            <a:fld id="{6C921C11-00C0-284F-ACD8-31D64473CC21}" type="datetimeFigureOut">
              <a:rPr lang="en-US" smtClean="0"/>
              <a:t>3/11/2025</a:t>
            </a:fld>
            <a:endParaRPr lang="en-US"/>
          </a:p>
        </p:txBody>
      </p:sp>
      <p:sp>
        <p:nvSpPr>
          <p:cNvPr id="6" name="Footer Placeholder 5">
            <a:extLst>
              <a:ext uri="{FF2B5EF4-FFF2-40B4-BE49-F238E27FC236}">
                <a16:creationId xmlns:a16="http://schemas.microsoft.com/office/drawing/2014/main" id="{7F1F84A0-9AE6-EA41-A83C-15C0850048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DE78BD-01AB-D542-B38A-881C5F0A17E7}"/>
              </a:ext>
            </a:extLst>
          </p:cNvPr>
          <p:cNvSpPr>
            <a:spLocks noGrp="1"/>
          </p:cNvSpPr>
          <p:nvPr>
            <p:ph type="sldNum" sz="quarter" idx="12"/>
          </p:nvPr>
        </p:nvSpPr>
        <p:spPr/>
        <p:txBody>
          <a:bodyPr/>
          <a:lstStyle/>
          <a:p>
            <a:fld id="{6070CD8A-B08E-024A-ABDE-9439F4030BF1}" type="slidenum">
              <a:rPr lang="en-US" smtClean="0"/>
              <a:t>‹#›</a:t>
            </a:fld>
            <a:endParaRPr lang="en-US"/>
          </a:p>
        </p:txBody>
      </p:sp>
    </p:spTree>
    <p:extLst>
      <p:ext uri="{BB962C8B-B14F-4D97-AF65-F5344CB8AC3E}">
        <p14:creationId xmlns:p14="http://schemas.microsoft.com/office/powerpoint/2010/main" val="1930740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8D3CD-1AA8-F345-B5E6-E0D6557E5F61}"/>
              </a:ext>
            </a:extLst>
          </p:cNvPr>
          <p:cNvSpPr>
            <a:spLocks noGrp="1"/>
          </p:cNvSpPr>
          <p:nvPr>
            <p:ph type="title"/>
          </p:nvPr>
        </p:nvSpPr>
        <p:spPr>
          <a:xfrm>
            <a:off x="839788" y="457200"/>
            <a:ext cx="3932237" cy="1600200"/>
          </a:xfrm>
        </p:spPr>
        <p:txBody>
          <a:bodyPr anchor="b"/>
          <a:lstStyle>
            <a:lvl1pPr>
              <a:defRPr sz="3200" b="1"/>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0AAC9C2-95B5-DF49-9A5D-1BBC6B233B1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A28332C-A386-EB44-84A7-27AEDA1E0DB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solidFill>
                  <a:srgbClr val="E4812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CCEA2B-F300-A74D-B9C1-345BA5288138}"/>
              </a:ext>
            </a:extLst>
          </p:cNvPr>
          <p:cNvSpPr>
            <a:spLocks noGrp="1"/>
          </p:cNvSpPr>
          <p:nvPr>
            <p:ph type="dt" sz="half" idx="10"/>
          </p:nvPr>
        </p:nvSpPr>
        <p:spPr/>
        <p:txBody>
          <a:bodyPr/>
          <a:lstStyle/>
          <a:p>
            <a:fld id="{6C921C11-00C0-284F-ACD8-31D64473CC21}" type="datetimeFigureOut">
              <a:rPr lang="en-US" smtClean="0"/>
              <a:t>3/11/2025</a:t>
            </a:fld>
            <a:endParaRPr lang="en-US"/>
          </a:p>
        </p:txBody>
      </p:sp>
      <p:sp>
        <p:nvSpPr>
          <p:cNvPr id="6" name="Footer Placeholder 5">
            <a:extLst>
              <a:ext uri="{FF2B5EF4-FFF2-40B4-BE49-F238E27FC236}">
                <a16:creationId xmlns:a16="http://schemas.microsoft.com/office/drawing/2014/main" id="{27E760A6-5601-1346-8DCA-791B691FD9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1FCA09-C410-614A-BD36-B69EB772FBD1}"/>
              </a:ext>
            </a:extLst>
          </p:cNvPr>
          <p:cNvSpPr>
            <a:spLocks noGrp="1"/>
          </p:cNvSpPr>
          <p:nvPr>
            <p:ph type="sldNum" sz="quarter" idx="12"/>
          </p:nvPr>
        </p:nvSpPr>
        <p:spPr/>
        <p:txBody>
          <a:bodyPr/>
          <a:lstStyle/>
          <a:p>
            <a:fld id="{6070CD8A-B08E-024A-ABDE-9439F4030BF1}" type="slidenum">
              <a:rPr lang="en-US" smtClean="0"/>
              <a:t>‹#›</a:t>
            </a:fld>
            <a:endParaRPr lang="en-US"/>
          </a:p>
        </p:txBody>
      </p:sp>
    </p:spTree>
    <p:extLst>
      <p:ext uri="{BB962C8B-B14F-4D97-AF65-F5344CB8AC3E}">
        <p14:creationId xmlns:p14="http://schemas.microsoft.com/office/powerpoint/2010/main" val="9801304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72"/>
        <p:cNvGrpSpPr/>
        <p:nvPr/>
      </p:nvGrpSpPr>
      <p:grpSpPr>
        <a:xfrm>
          <a:off x="0" y="0"/>
          <a:ext cx="0" cy="0"/>
          <a:chOff x="0" y="0"/>
          <a:chExt cx="0" cy="0"/>
        </a:xfrm>
      </p:grpSpPr>
      <p:sp>
        <p:nvSpPr>
          <p:cNvPr id="73" name="Google Shape;73;p5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B1252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52"/>
          <p:cNvSpPr txBox="1">
            <a:spLocks noGrp="1"/>
          </p:cNvSpPr>
          <p:nvPr>
            <p:ph type="dt" idx="10"/>
          </p:nvPr>
        </p:nvSpPr>
        <p:spPr>
          <a:xfrm>
            <a:off x="838200" y="6356350"/>
            <a:ext cx="14605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52"/>
          <p:cNvSpPr txBox="1">
            <a:spLocks noGrp="1"/>
          </p:cNvSpPr>
          <p:nvPr>
            <p:ph type="ftr" idx="11"/>
          </p:nvPr>
        </p:nvSpPr>
        <p:spPr>
          <a:xfrm>
            <a:off x="2425700" y="6356350"/>
            <a:ext cx="411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52"/>
          <p:cNvSpPr txBox="1">
            <a:spLocks noGrp="1"/>
          </p:cNvSpPr>
          <p:nvPr>
            <p:ph type="sldNum" idx="12"/>
          </p:nvPr>
        </p:nvSpPr>
        <p:spPr>
          <a:xfrm>
            <a:off x="6718300" y="6356350"/>
            <a:ext cx="457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77" name="Google Shape;77;p52" descr="Background pattern&#10;&#10;Description automatically generated"/>
          <p:cNvPicPr preferRelativeResize="0"/>
          <p:nvPr/>
        </p:nvPicPr>
        <p:blipFill rotWithShape="1">
          <a:blip r:embed="rId2">
            <a:alphaModFix/>
          </a:blip>
          <a:srcRect/>
          <a:stretch/>
        </p:blipFill>
        <p:spPr>
          <a:xfrm>
            <a:off x="0" y="26230"/>
            <a:ext cx="12192000" cy="6805539"/>
          </a:xfrm>
          <a:prstGeom prst="rect">
            <a:avLst/>
          </a:prstGeom>
          <a:noFill/>
          <a:ln>
            <a:noFill/>
          </a:ln>
        </p:spPr>
      </p:pic>
    </p:spTree>
    <p:extLst>
      <p:ext uri="{BB962C8B-B14F-4D97-AF65-F5344CB8AC3E}">
        <p14:creationId xmlns:p14="http://schemas.microsoft.com/office/powerpoint/2010/main" val="29215271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3C87080-19E0-D24F-BEBF-F183FFBFB24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36814"/>
            <a:ext cx="12447725" cy="6221186"/>
          </a:xfrm>
          <a:prstGeom prst="rect">
            <a:avLst/>
          </a:prstGeom>
        </p:spPr>
      </p:pic>
      <p:sp>
        <p:nvSpPr>
          <p:cNvPr id="2" name="Title 1">
            <a:extLst>
              <a:ext uri="{FF2B5EF4-FFF2-40B4-BE49-F238E27FC236}">
                <a16:creationId xmlns:a16="http://schemas.microsoft.com/office/drawing/2014/main" id="{E48B6154-745D-3443-B43F-C68F0147B426}"/>
              </a:ext>
            </a:extLst>
          </p:cNvPr>
          <p:cNvSpPr>
            <a:spLocks noGrp="1"/>
          </p:cNvSpPr>
          <p:nvPr>
            <p:ph type="ctrTitle"/>
          </p:nvPr>
        </p:nvSpPr>
        <p:spPr>
          <a:xfrm>
            <a:off x="698500" y="304801"/>
            <a:ext cx="6273800" cy="2298699"/>
          </a:xfrm>
        </p:spPr>
        <p:txBody>
          <a:bodyPr anchor="b">
            <a:normAutofit/>
          </a:bodyPr>
          <a:lstStyle>
            <a:lvl1pPr algn="l">
              <a:defRPr sz="4400" b="1">
                <a:solidFill>
                  <a:srgbClr val="06496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A0D2FE3-F2FA-254F-9ADE-032AD27B65D6}"/>
              </a:ext>
            </a:extLst>
          </p:cNvPr>
          <p:cNvSpPr>
            <a:spLocks noGrp="1"/>
          </p:cNvSpPr>
          <p:nvPr>
            <p:ph type="subTitle" idx="1" hasCustomPrompt="1"/>
          </p:nvPr>
        </p:nvSpPr>
        <p:spPr>
          <a:xfrm>
            <a:off x="698500" y="2603501"/>
            <a:ext cx="6273800" cy="1841500"/>
          </a:xfrm>
          <a:prstGeom prst="rect">
            <a:avLst/>
          </a:prstGeom>
        </p:spPr>
        <p:txBody>
          <a:bodyPr>
            <a:normAutofit/>
          </a:bodyPr>
          <a:lstStyle>
            <a:lvl1pPr marL="0" indent="0" algn="l">
              <a:buNone/>
              <a:defRPr sz="2200">
                <a:solidFill>
                  <a:srgbClr val="22978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l"/>
            <a:r>
              <a:rPr lang="en-US" i="1" dirty="0">
                <a:solidFill>
                  <a:srgbClr val="178AB2"/>
                </a:solidFill>
              </a:rPr>
              <a:t>Presentation Subhead or Description</a:t>
            </a:r>
          </a:p>
          <a:p>
            <a:pPr algn="l"/>
            <a:r>
              <a:rPr lang="en-US" dirty="0">
                <a:solidFill>
                  <a:srgbClr val="064961"/>
                </a:solidFill>
              </a:rPr>
              <a:t>Presenter’s Name, </a:t>
            </a:r>
            <a:br>
              <a:rPr lang="en-US" dirty="0">
                <a:solidFill>
                  <a:srgbClr val="064961"/>
                </a:solidFill>
              </a:rPr>
            </a:br>
            <a:r>
              <a:rPr lang="en-US" dirty="0">
                <a:solidFill>
                  <a:srgbClr val="064961"/>
                </a:solidFill>
              </a:rPr>
              <a:t>Title Goes Here </a:t>
            </a:r>
          </a:p>
        </p:txBody>
      </p:sp>
      <p:sp>
        <p:nvSpPr>
          <p:cNvPr id="4" name="Date Placeholder 3">
            <a:extLst>
              <a:ext uri="{FF2B5EF4-FFF2-40B4-BE49-F238E27FC236}">
                <a16:creationId xmlns:a16="http://schemas.microsoft.com/office/drawing/2014/main" id="{5DB9196E-43F4-8047-B326-DE1C15CE121A}"/>
              </a:ext>
            </a:extLst>
          </p:cNvPr>
          <p:cNvSpPr>
            <a:spLocks noGrp="1"/>
          </p:cNvSpPr>
          <p:nvPr>
            <p:ph type="dt" sz="half" idx="10"/>
          </p:nvPr>
        </p:nvSpPr>
        <p:spPr/>
        <p:txBody>
          <a:bodyPr/>
          <a:lstStyle/>
          <a:p>
            <a:fld id="{6C921C11-00C0-284F-ACD8-31D64473CC21}" type="datetimeFigureOut">
              <a:rPr lang="en-US" smtClean="0"/>
              <a:t>3/11/2025</a:t>
            </a:fld>
            <a:endParaRPr lang="en-US"/>
          </a:p>
        </p:txBody>
      </p:sp>
      <p:sp>
        <p:nvSpPr>
          <p:cNvPr id="5" name="Footer Placeholder 4">
            <a:extLst>
              <a:ext uri="{FF2B5EF4-FFF2-40B4-BE49-F238E27FC236}">
                <a16:creationId xmlns:a16="http://schemas.microsoft.com/office/drawing/2014/main" id="{E53D1FCD-FEF1-2D42-A7B2-420A61E8558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794CC10-9026-2A4A-990F-69D717751367}"/>
              </a:ext>
            </a:extLst>
          </p:cNvPr>
          <p:cNvSpPr>
            <a:spLocks noGrp="1"/>
          </p:cNvSpPr>
          <p:nvPr>
            <p:ph type="sldNum" sz="quarter" idx="12"/>
          </p:nvPr>
        </p:nvSpPr>
        <p:spPr/>
        <p:txBody>
          <a:bodyPr/>
          <a:lstStyle/>
          <a:p>
            <a:fld id="{6070CD8A-B08E-024A-ABDE-9439F4030BF1}" type="slidenum">
              <a:rPr lang="en-US" smtClean="0"/>
              <a:t>‹#›</a:t>
            </a:fld>
            <a:endParaRPr lang="en-US" dirty="0"/>
          </a:p>
        </p:txBody>
      </p:sp>
    </p:spTree>
    <p:extLst>
      <p:ext uri="{BB962C8B-B14F-4D97-AF65-F5344CB8AC3E}">
        <p14:creationId xmlns:p14="http://schemas.microsoft.com/office/powerpoint/2010/main" val="3992265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B6154-745D-3443-B43F-C68F0147B426}"/>
              </a:ext>
            </a:extLst>
          </p:cNvPr>
          <p:cNvSpPr>
            <a:spLocks noGrp="1"/>
          </p:cNvSpPr>
          <p:nvPr>
            <p:ph type="ctrTitle"/>
          </p:nvPr>
        </p:nvSpPr>
        <p:spPr>
          <a:xfrm>
            <a:off x="698500" y="304801"/>
            <a:ext cx="6273800" cy="2298699"/>
          </a:xfrm>
        </p:spPr>
        <p:txBody>
          <a:bodyPr anchor="b">
            <a:normAutofit/>
          </a:bodyPr>
          <a:lstStyle>
            <a:lvl1pPr algn="l">
              <a:defRPr sz="4400" b="1">
                <a:solidFill>
                  <a:srgbClr val="06496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A0D2FE3-F2FA-254F-9ADE-032AD27B65D6}"/>
              </a:ext>
            </a:extLst>
          </p:cNvPr>
          <p:cNvSpPr>
            <a:spLocks noGrp="1"/>
          </p:cNvSpPr>
          <p:nvPr>
            <p:ph type="subTitle" idx="1" hasCustomPrompt="1"/>
          </p:nvPr>
        </p:nvSpPr>
        <p:spPr>
          <a:xfrm>
            <a:off x="698500" y="2603501"/>
            <a:ext cx="6273800" cy="1841500"/>
          </a:xfrm>
          <a:prstGeom prst="rect">
            <a:avLst/>
          </a:prstGeom>
        </p:spPr>
        <p:txBody>
          <a:bodyPr>
            <a:normAutofit/>
          </a:bodyPr>
          <a:lstStyle>
            <a:lvl1pPr marL="0" indent="0" algn="l">
              <a:buNone/>
              <a:defRPr sz="2200">
                <a:solidFill>
                  <a:srgbClr val="22978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l"/>
            <a:r>
              <a:rPr lang="en-US" i="1" dirty="0">
                <a:solidFill>
                  <a:srgbClr val="178AB2"/>
                </a:solidFill>
              </a:rPr>
              <a:t>Presentation Subhead or Description</a:t>
            </a:r>
          </a:p>
          <a:p>
            <a:pPr algn="l"/>
            <a:r>
              <a:rPr lang="en-US" dirty="0">
                <a:solidFill>
                  <a:srgbClr val="064961"/>
                </a:solidFill>
              </a:rPr>
              <a:t>Presenter’s Name, </a:t>
            </a:r>
            <a:br>
              <a:rPr lang="en-US" dirty="0">
                <a:solidFill>
                  <a:srgbClr val="064961"/>
                </a:solidFill>
              </a:rPr>
            </a:br>
            <a:r>
              <a:rPr lang="en-US" dirty="0">
                <a:solidFill>
                  <a:srgbClr val="064961"/>
                </a:solidFill>
              </a:rPr>
              <a:t>Title Goes Here </a:t>
            </a:r>
          </a:p>
        </p:txBody>
      </p:sp>
      <p:sp>
        <p:nvSpPr>
          <p:cNvPr id="4" name="Date Placeholder 3">
            <a:extLst>
              <a:ext uri="{FF2B5EF4-FFF2-40B4-BE49-F238E27FC236}">
                <a16:creationId xmlns:a16="http://schemas.microsoft.com/office/drawing/2014/main" id="{5DB9196E-43F4-8047-B326-DE1C15CE121A}"/>
              </a:ext>
            </a:extLst>
          </p:cNvPr>
          <p:cNvSpPr>
            <a:spLocks noGrp="1"/>
          </p:cNvSpPr>
          <p:nvPr>
            <p:ph type="dt" sz="half" idx="10"/>
          </p:nvPr>
        </p:nvSpPr>
        <p:spPr/>
        <p:txBody>
          <a:bodyPr/>
          <a:lstStyle/>
          <a:p>
            <a:fld id="{6C921C11-00C0-284F-ACD8-31D64473CC21}" type="datetimeFigureOut">
              <a:rPr lang="en-US" smtClean="0"/>
              <a:t>3/11/2025</a:t>
            </a:fld>
            <a:endParaRPr lang="en-US"/>
          </a:p>
        </p:txBody>
      </p:sp>
      <p:sp>
        <p:nvSpPr>
          <p:cNvPr id="5" name="Footer Placeholder 4">
            <a:extLst>
              <a:ext uri="{FF2B5EF4-FFF2-40B4-BE49-F238E27FC236}">
                <a16:creationId xmlns:a16="http://schemas.microsoft.com/office/drawing/2014/main" id="{E53D1FCD-FEF1-2D42-A7B2-420A61E8558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794CC10-9026-2A4A-990F-69D717751367}"/>
              </a:ext>
            </a:extLst>
          </p:cNvPr>
          <p:cNvSpPr>
            <a:spLocks noGrp="1"/>
          </p:cNvSpPr>
          <p:nvPr>
            <p:ph type="sldNum" sz="quarter" idx="12"/>
          </p:nvPr>
        </p:nvSpPr>
        <p:spPr/>
        <p:txBody>
          <a:bodyPr/>
          <a:lstStyle/>
          <a:p>
            <a:fld id="{6070CD8A-B08E-024A-ABDE-9439F4030BF1}" type="slidenum">
              <a:rPr lang="en-US" smtClean="0"/>
              <a:t>‹#›</a:t>
            </a:fld>
            <a:endParaRPr lang="en-US" dirty="0"/>
          </a:p>
        </p:txBody>
      </p:sp>
      <p:pic>
        <p:nvPicPr>
          <p:cNvPr id="9" name="Picture 8">
            <a:extLst>
              <a:ext uri="{FF2B5EF4-FFF2-40B4-BE49-F238E27FC236}">
                <a16:creationId xmlns:a16="http://schemas.microsoft.com/office/drawing/2014/main" id="{BBC76334-885E-374E-849F-1F0830B7354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442372" cy="6857999"/>
          </a:xfrm>
          <a:prstGeom prst="rect">
            <a:avLst/>
          </a:prstGeom>
        </p:spPr>
      </p:pic>
    </p:spTree>
    <p:extLst>
      <p:ext uri="{BB962C8B-B14F-4D97-AF65-F5344CB8AC3E}">
        <p14:creationId xmlns:p14="http://schemas.microsoft.com/office/powerpoint/2010/main" val="1029953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8E7DE-B839-F54D-8197-3A6FAED70608}"/>
              </a:ext>
            </a:extLst>
          </p:cNvPr>
          <p:cNvSpPr>
            <a:spLocks noGrp="1"/>
          </p:cNvSpPr>
          <p:nvPr>
            <p:ph type="title"/>
          </p:nvPr>
        </p:nvSpPr>
        <p:spPr/>
        <p:txBody>
          <a:bodyPr/>
          <a:lstStyle>
            <a:lvl1pPr>
              <a:defRPr b="1"/>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C11DC69-34CB-9843-B6C0-FD5F123117D6}"/>
              </a:ext>
            </a:extLst>
          </p:cNvPr>
          <p:cNvSpPr>
            <a:spLocks noGrp="1"/>
          </p:cNvSpPr>
          <p:nvPr>
            <p:ph idx="1"/>
          </p:nvPr>
        </p:nvSpPr>
        <p:spPr>
          <a:xfrm>
            <a:off x="838200" y="1825625"/>
            <a:ext cx="10515600" cy="4351338"/>
          </a:xfrm>
          <a:prstGeom prst="rect">
            <a:avLst/>
          </a:prstGeom>
        </p:spPr>
        <p:txBody>
          <a:bodyPr/>
          <a:lstStyle>
            <a:lvl1pPr>
              <a:buClr>
                <a:srgbClr val="E48126"/>
              </a:buClr>
              <a:defRPr sz="2400">
                <a:solidFill>
                  <a:srgbClr val="229787"/>
                </a:solidFill>
              </a:defRPr>
            </a:lvl1pPr>
            <a:lvl2pPr marL="685800" indent="-228600">
              <a:buClr>
                <a:srgbClr val="4FC2C0"/>
              </a:buClr>
              <a:buSzPct val="50000"/>
              <a:buFont typeface=".Lucida Grande UI Regular"/>
              <a:buChar char="◆"/>
              <a:defRPr sz="2000">
                <a:solidFill>
                  <a:srgbClr val="064961"/>
                </a:solidFill>
              </a:defRPr>
            </a:lvl2pPr>
            <a:lvl3pPr>
              <a:buClr>
                <a:srgbClr val="B12524"/>
              </a:buClr>
              <a:defRPr sz="1800"/>
            </a:lvl3pPr>
            <a:lvl4pPr marL="1600200" indent="-228600">
              <a:buClr>
                <a:srgbClr val="4FC2C0"/>
              </a:buClr>
              <a:buFont typeface="System Font Regular"/>
              <a:buChar char="⁃"/>
              <a:defRPr sz="16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a:extLst>
              <a:ext uri="{FF2B5EF4-FFF2-40B4-BE49-F238E27FC236}">
                <a16:creationId xmlns:a16="http://schemas.microsoft.com/office/drawing/2014/main" id="{824627E4-8C60-8D45-8ECF-59A2D21E3DDE}"/>
              </a:ext>
            </a:extLst>
          </p:cNvPr>
          <p:cNvSpPr>
            <a:spLocks noGrp="1"/>
          </p:cNvSpPr>
          <p:nvPr>
            <p:ph type="dt" sz="half" idx="10"/>
          </p:nvPr>
        </p:nvSpPr>
        <p:spPr/>
        <p:txBody>
          <a:bodyPr/>
          <a:lstStyle/>
          <a:p>
            <a:fld id="{6C921C11-00C0-284F-ACD8-31D64473CC21}" type="datetimeFigureOut">
              <a:rPr lang="en-US" smtClean="0"/>
              <a:t>3/11/2025</a:t>
            </a:fld>
            <a:endParaRPr lang="en-US"/>
          </a:p>
        </p:txBody>
      </p:sp>
      <p:sp>
        <p:nvSpPr>
          <p:cNvPr id="5" name="Footer Placeholder 4">
            <a:extLst>
              <a:ext uri="{FF2B5EF4-FFF2-40B4-BE49-F238E27FC236}">
                <a16:creationId xmlns:a16="http://schemas.microsoft.com/office/drawing/2014/main" id="{C05D21FF-FE13-F94A-9F4F-9CE5D7B7E3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EAAF41-0EC7-784D-99CF-8B9EBFDD3601}"/>
              </a:ext>
            </a:extLst>
          </p:cNvPr>
          <p:cNvSpPr>
            <a:spLocks noGrp="1"/>
          </p:cNvSpPr>
          <p:nvPr>
            <p:ph type="sldNum" sz="quarter" idx="12"/>
          </p:nvPr>
        </p:nvSpPr>
        <p:spPr/>
        <p:txBody>
          <a:bodyPr/>
          <a:lstStyle/>
          <a:p>
            <a:fld id="{6070CD8A-B08E-024A-ABDE-9439F4030BF1}" type="slidenum">
              <a:rPr lang="en-US" smtClean="0"/>
              <a:t>‹#›</a:t>
            </a:fld>
            <a:endParaRPr lang="en-US"/>
          </a:p>
        </p:txBody>
      </p:sp>
    </p:spTree>
    <p:extLst>
      <p:ext uri="{BB962C8B-B14F-4D97-AF65-F5344CB8AC3E}">
        <p14:creationId xmlns:p14="http://schemas.microsoft.com/office/powerpoint/2010/main" val="604863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CE7DB-D7D4-CB43-8A61-F33DD2791A47}"/>
              </a:ext>
            </a:extLst>
          </p:cNvPr>
          <p:cNvSpPr>
            <a:spLocks noGrp="1"/>
          </p:cNvSpPr>
          <p:nvPr>
            <p:ph type="title" hasCustomPrompt="1"/>
          </p:nvPr>
        </p:nvSpPr>
        <p:spPr>
          <a:xfrm>
            <a:off x="831850" y="1709739"/>
            <a:ext cx="10515600" cy="1719261"/>
          </a:xfrm>
        </p:spPr>
        <p:txBody>
          <a:bodyPr anchor="b"/>
          <a:lstStyle>
            <a:lvl1pPr>
              <a:defRPr sz="6000">
                <a:solidFill>
                  <a:srgbClr val="064961"/>
                </a:solidFill>
              </a:defRPr>
            </a:lvl1pPr>
          </a:lstStyle>
          <a:p>
            <a:r>
              <a:rPr lang="en-US" dirty="0"/>
              <a:t>Section divider slide</a:t>
            </a:r>
            <a:br>
              <a:rPr lang="en-US" dirty="0"/>
            </a:br>
            <a:r>
              <a:rPr lang="en-US" dirty="0"/>
              <a:t>Click to edit Master title style</a:t>
            </a:r>
          </a:p>
        </p:txBody>
      </p:sp>
      <p:sp>
        <p:nvSpPr>
          <p:cNvPr id="3" name="Text Placeholder 2">
            <a:extLst>
              <a:ext uri="{FF2B5EF4-FFF2-40B4-BE49-F238E27FC236}">
                <a16:creationId xmlns:a16="http://schemas.microsoft.com/office/drawing/2014/main" id="{2D044536-D7B2-724B-AB1D-DF33A5B8A0EB}"/>
              </a:ext>
            </a:extLst>
          </p:cNvPr>
          <p:cNvSpPr>
            <a:spLocks noGrp="1"/>
          </p:cNvSpPr>
          <p:nvPr>
            <p:ph type="body" idx="1"/>
          </p:nvPr>
        </p:nvSpPr>
        <p:spPr>
          <a:xfrm>
            <a:off x="831850" y="3644901"/>
            <a:ext cx="10515600" cy="2444750"/>
          </a:xfrm>
          <a:prstGeom prst="rect">
            <a:avLst/>
          </a:prstGeom>
        </p:spPr>
        <p:txBody>
          <a:bodyPr/>
          <a:lstStyle>
            <a:lvl1pPr marL="0" indent="0">
              <a:buNone/>
              <a:defRPr sz="2400">
                <a:solidFill>
                  <a:srgbClr val="229787"/>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D5B40F-11D1-D94E-8727-DD340A1AD76E}"/>
              </a:ext>
            </a:extLst>
          </p:cNvPr>
          <p:cNvSpPr>
            <a:spLocks noGrp="1"/>
          </p:cNvSpPr>
          <p:nvPr>
            <p:ph type="dt" sz="half" idx="10"/>
          </p:nvPr>
        </p:nvSpPr>
        <p:spPr/>
        <p:txBody>
          <a:bodyPr/>
          <a:lstStyle/>
          <a:p>
            <a:fld id="{6C921C11-00C0-284F-ACD8-31D64473CC21}" type="datetimeFigureOut">
              <a:rPr lang="en-US" smtClean="0"/>
              <a:t>3/11/2025</a:t>
            </a:fld>
            <a:endParaRPr lang="en-US"/>
          </a:p>
        </p:txBody>
      </p:sp>
      <p:sp>
        <p:nvSpPr>
          <p:cNvPr id="5" name="Footer Placeholder 4">
            <a:extLst>
              <a:ext uri="{FF2B5EF4-FFF2-40B4-BE49-F238E27FC236}">
                <a16:creationId xmlns:a16="http://schemas.microsoft.com/office/drawing/2014/main" id="{CD12456B-2592-E846-940F-C09E5B7578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ECDA2C-52D4-754F-8C63-D29E6A71AE4E}"/>
              </a:ext>
            </a:extLst>
          </p:cNvPr>
          <p:cNvSpPr>
            <a:spLocks noGrp="1"/>
          </p:cNvSpPr>
          <p:nvPr>
            <p:ph type="sldNum" sz="quarter" idx="12"/>
          </p:nvPr>
        </p:nvSpPr>
        <p:spPr/>
        <p:txBody>
          <a:bodyPr/>
          <a:lstStyle/>
          <a:p>
            <a:fld id="{6070CD8A-B08E-024A-ABDE-9439F4030BF1}" type="slidenum">
              <a:rPr lang="en-US" smtClean="0"/>
              <a:t>‹#›</a:t>
            </a:fld>
            <a:endParaRPr lang="en-US"/>
          </a:p>
        </p:txBody>
      </p:sp>
    </p:spTree>
    <p:extLst>
      <p:ext uri="{BB962C8B-B14F-4D97-AF65-F5344CB8AC3E}">
        <p14:creationId xmlns:p14="http://schemas.microsoft.com/office/powerpoint/2010/main" val="3740987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2C9B2-8194-DE48-A28D-4A15B6141B7C}"/>
              </a:ext>
            </a:extLst>
          </p:cNvPr>
          <p:cNvSpPr>
            <a:spLocks noGrp="1"/>
          </p:cNvSpPr>
          <p:nvPr>
            <p:ph type="title"/>
          </p:nvPr>
        </p:nvSpPr>
        <p:spPr/>
        <p:txBody>
          <a:bodyPr/>
          <a:lstStyle>
            <a:lvl1pPr>
              <a:defRPr b="1"/>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34BE0F4-9CF6-8145-9487-AE7552EB48FF}"/>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CECB9C7-52BC-FE49-B32B-6544B329A95B}"/>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8914A21-D4D2-E64D-804A-9DBBA131EBBB}"/>
              </a:ext>
            </a:extLst>
          </p:cNvPr>
          <p:cNvSpPr>
            <a:spLocks noGrp="1"/>
          </p:cNvSpPr>
          <p:nvPr>
            <p:ph type="dt" sz="half" idx="10"/>
          </p:nvPr>
        </p:nvSpPr>
        <p:spPr/>
        <p:txBody>
          <a:bodyPr/>
          <a:lstStyle/>
          <a:p>
            <a:fld id="{6C921C11-00C0-284F-ACD8-31D64473CC21}" type="datetimeFigureOut">
              <a:rPr lang="en-US" smtClean="0"/>
              <a:t>3/11/2025</a:t>
            </a:fld>
            <a:endParaRPr lang="en-US"/>
          </a:p>
        </p:txBody>
      </p:sp>
      <p:sp>
        <p:nvSpPr>
          <p:cNvPr id="6" name="Footer Placeholder 5">
            <a:extLst>
              <a:ext uri="{FF2B5EF4-FFF2-40B4-BE49-F238E27FC236}">
                <a16:creationId xmlns:a16="http://schemas.microsoft.com/office/drawing/2014/main" id="{4E5A2107-47FC-414E-8D81-CBAED2B9A5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816E8D-0B54-3844-A38E-0BEFF8206038}"/>
              </a:ext>
            </a:extLst>
          </p:cNvPr>
          <p:cNvSpPr>
            <a:spLocks noGrp="1"/>
          </p:cNvSpPr>
          <p:nvPr>
            <p:ph type="sldNum" sz="quarter" idx="12"/>
          </p:nvPr>
        </p:nvSpPr>
        <p:spPr/>
        <p:txBody>
          <a:bodyPr/>
          <a:lstStyle/>
          <a:p>
            <a:fld id="{6070CD8A-B08E-024A-ABDE-9439F4030BF1}" type="slidenum">
              <a:rPr lang="en-US" smtClean="0"/>
              <a:t>‹#›</a:t>
            </a:fld>
            <a:endParaRPr lang="en-US"/>
          </a:p>
        </p:txBody>
      </p:sp>
    </p:spTree>
    <p:extLst>
      <p:ext uri="{BB962C8B-B14F-4D97-AF65-F5344CB8AC3E}">
        <p14:creationId xmlns:p14="http://schemas.microsoft.com/office/powerpoint/2010/main" val="2958392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EFC4A-1DA0-1C42-814C-71C77F41302F}"/>
              </a:ext>
            </a:extLst>
          </p:cNvPr>
          <p:cNvSpPr>
            <a:spLocks noGrp="1"/>
          </p:cNvSpPr>
          <p:nvPr>
            <p:ph type="title"/>
          </p:nvPr>
        </p:nvSpPr>
        <p:spPr>
          <a:xfrm>
            <a:off x="839788" y="365125"/>
            <a:ext cx="10515600" cy="1325563"/>
          </a:xfrm>
        </p:spPr>
        <p:txBody>
          <a:bodyPr/>
          <a:lstStyle>
            <a:lvl1pPr>
              <a:defRPr b="1"/>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25952BC-71FF-BB48-B94E-3816665F581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solidFill>
                  <a:srgbClr val="E4812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70FD3AA-6D0F-5D41-AE8B-D01D29EF44FC}"/>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C820230-2A88-754C-BB34-9502A4C73E7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solidFill>
                  <a:srgbClr val="E4812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F14102-3683-E243-AC8E-4EF4BC57678E}"/>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A6F0A85-05DB-1E46-A4EF-4B130D0233EA}"/>
              </a:ext>
            </a:extLst>
          </p:cNvPr>
          <p:cNvSpPr>
            <a:spLocks noGrp="1"/>
          </p:cNvSpPr>
          <p:nvPr>
            <p:ph type="dt" sz="half" idx="10"/>
          </p:nvPr>
        </p:nvSpPr>
        <p:spPr/>
        <p:txBody>
          <a:bodyPr/>
          <a:lstStyle/>
          <a:p>
            <a:fld id="{6C921C11-00C0-284F-ACD8-31D64473CC21}" type="datetimeFigureOut">
              <a:rPr lang="en-US" smtClean="0"/>
              <a:t>3/11/2025</a:t>
            </a:fld>
            <a:endParaRPr lang="en-US"/>
          </a:p>
        </p:txBody>
      </p:sp>
      <p:sp>
        <p:nvSpPr>
          <p:cNvPr id="8" name="Footer Placeholder 7">
            <a:extLst>
              <a:ext uri="{FF2B5EF4-FFF2-40B4-BE49-F238E27FC236}">
                <a16:creationId xmlns:a16="http://schemas.microsoft.com/office/drawing/2014/main" id="{DF30AFEB-A46B-5E49-AFFD-19C495A5FEC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85C6632-549C-404F-9221-9D6C570686D8}"/>
              </a:ext>
            </a:extLst>
          </p:cNvPr>
          <p:cNvSpPr>
            <a:spLocks noGrp="1"/>
          </p:cNvSpPr>
          <p:nvPr>
            <p:ph type="sldNum" sz="quarter" idx="12"/>
          </p:nvPr>
        </p:nvSpPr>
        <p:spPr/>
        <p:txBody>
          <a:bodyPr/>
          <a:lstStyle/>
          <a:p>
            <a:fld id="{6070CD8A-B08E-024A-ABDE-9439F4030BF1}" type="slidenum">
              <a:rPr lang="en-US" smtClean="0"/>
              <a:t>‹#›</a:t>
            </a:fld>
            <a:endParaRPr lang="en-US"/>
          </a:p>
        </p:txBody>
      </p:sp>
    </p:spTree>
    <p:extLst>
      <p:ext uri="{BB962C8B-B14F-4D97-AF65-F5344CB8AC3E}">
        <p14:creationId xmlns:p14="http://schemas.microsoft.com/office/powerpoint/2010/main" val="2929836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27741-438B-A94D-BF99-92070A94651D}"/>
              </a:ext>
            </a:extLst>
          </p:cNvPr>
          <p:cNvSpPr>
            <a:spLocks noGrp="1"/>
          </p:cNvSpPr>
          <p:nvPr>
            <p:ph type="title"/>
          </p:nvPr>
        </p:nvSpPr>
        <p:spPr/>
        <p:txBody>
          <a:bodyPr/>
          <a:lstStyle>
            <a:lvl1pPr>
              <a:defRPr b="1"/>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939CD82A-C2A2-1145-89AD-D93E883A8AE0}"/>
              </a:ext>
            </a:extLst>
          </p:cNvPr>
          <p:cNvSpPr>
            <a:spLocks noGrp="1"/>
          </p:cNvSpPr>
          <p:nvPr>
            <p:ph type="dt" sz="half" idx="10"/>
          </p:nvPr>
        </p:nvSpPr>
        <p:spPr/>
        <p:txBody>
          <a:bodyPr/>
          <a:lstStyle/>
          <a:p>
            <a:fld id="{6C921C11-00C0-284F-ACD8-31D64473CC21}" type="datetimeFigureOut">
              <a:rPr lang="en-US" smtClean="0"/>
              <a:t>3/11/2025</a:t>
            </a:fld>
            <a:endParaRPr lang="en-US"/>
          </a:p>
        </p:txBody>
      </p:sp>
      <p:sp>
        <p:nvSpPr>
          <p:cNvPr id="4" name="Footer Placeholder 3">
            <a:extLst>
              <a:ext uri="{FF2B5EF4-FFF2-40B4-BE49-F238E27FC236}">
                <a16:creationId xmlns:a16="http://schemas.microsoft.com/office/drawing/2014/main" id="{F639CCEF-8617-5C45-9C7B-808032471AE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88FF174-5EDE-A24A-AB7D-DFE1E0925FBF}"/>
              </a:ext>
            </a:extLst>
          </p:cNvPr>
          <p:cNvSpPr>
            <a:spLocks noGrp="1"/>
          </p:cNvSpPr>
          <p:nvPr>
            <p:ph type="sldNum" sz="quarter" idx="12"/>
          </p:nvPr>
        </p:nvSpPr>
        <p:spPr/>
        <p:txBody>
          <a:bodyPr/>
          <a:lstStyle/>
          <a:p>
            <a:fld id="{6070CD8A-B08E-024A-ABDE-9439F4030BF1}" type="slidenum">
              <a:rPr lang="en-US" smtClean="0"/>
              <a:t>‹#›</a:t>
            </a:fld>
            <a:endParaRPr lang="en-US"/>
          </a:p>
        </p:txBody>
      </p:sp>
    </p:spTree>
    <p:extLst>
      <p:ext uri="{BB962C8B-B14F-4D97-AF65-F5344CB8AC3E}">
        <p14:creationId xmlns:p14="http://schemas.microsoft.com/office/powerpoint/2010/main" val="776221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A27E5D-7CAD-9643-A3F5-B7157CBFB516}"/>
              </a:ext>
            </a:extLst>
          </p:cNvPr>
          <p:cNvSpPr>
            <a:spLocks noGrp="1"/>
          </p:cNvSpPr>
          <p:nvPr>
            <p:ph type="dt" sz="half" idx="10"/>
          </p:nvPr>
        </p:nvSpPr>
        <p:spPr/>
        <p:txBody>
          <a:bodyPr/>
          <a:lstStyle/>
          <a:p>
            <a:fld id="{6C921C11-00C0-284F-ACD8-31D64473CC21}" type="datetimeFigureOut">
              <a:rPr lang="en-US" smtClean="0"/>
              <a:t>3/11/2025</a:t>
            </a:fld>
            <a:endParaRPr lang="en-US"/>
          </a:p>
        </p:txBody>
      </p:sp>
      <p:sp>
        <p:nvSpPr>
          <p:cNvPr id="3" name="Footer Placeholder 2">
            <a:extLst>
              <a:ext uri="{FF2B5EF4-FFF2-40B4-BE49-F238E27FC236}">
                <a16:creationId xmlns:a16="http://schemas.microsoft.com/office/drawing/2014/main" id="{5DAD4F4C-E5DD-EC4B-8494-A200FE5B57B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2FE0874-9265-D049-8F24-8518A06C8EF2}"/>
              </a:ext>
            </a:extLst>
          </p:cNvPr>
          <p:cNvSpPr>
            <a:spLocks noGrp="1"/>
          </p:cNvSpPr>
          <p:nvPr>
            <p:ph type="sldNum" sz="quarter" idx="12"/>
          </p:nvPr>
        </p:nvSpPr>
        <p:spPr/>
        <p:txBody>
          <a:bodyPr/>
          <a:lstStyle/>
          <a:p>
            <a:fld id="{6070CD8A-B08E-024A-ABDE-9439F4030BF1}" type="slidenum">
              <a:rPr lang="en-US" smtClean="0"/>
              <a:t>‹#›</a:t>
            </a:fld>
            <a:endParaRPr lang="en-US"/>
          </a:p>
        </p:txBody>
      </p:sp>
    </p:spTree>
    <p:extLst>
      <p:ext uri="{BB962C8B-B14F-4D97-AF65-F5344CB8AC3E}">
        <p14:creationId xmlns:p14="http://schemas.microsoft.com/office/powerpoint/2010/main" val="1998814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Content Placeholder 4">
            <a:extLst>
              <a:ext uri="{FF2B5EF4-FFF2-40B4-BE49-F238E27FC236}">
                <a16:creationId xmlns:a16="http://schemas.microsoft.com/office/drawing/2014/main" id="{6B74C32A-58A4-894F-AD36-DA6C76C1A52C}"/>
              </a:ext>
            </a:extLst>
          </p:cNvPr>
          <p:cNvPicPr>
            <a:picLocks noChangeAspect="1"/>
          </p:cNvPicPr>
          <p:nvPr userDrawn="1"/>
        </p:nvPicPr>
        <p:blipFill rotWithShape="1">
          <a:blip r:embed="rId14" cstate="screen">
            <a:extLst>
              <a:ext uri="{28A0092B-C50C-407E-A947-70E740481C1C}">
                <a14:useLocalDpi xmlns:a14="http://schemas.microsoft.com/office/drawing/2010/main"/>
              </a:ext>
            </a:extLst>
          </a:blip>
          <a:srcRect/>
          <a:stretch/>
        </p:blipFill>
        <p:spPr>
          <a:xfrm>
            <a:off x="0" y="0"/>
            <a:ext cx="12310534" cy="6867086"/>
          </a:xfrm>
          <a:prstGeom prst="rect">
            <a:avLst/>
          </a:prstGeom>
        </p:spPr>
      </p:pic>
      <p:sp>
        <p:nvSpPr>
          <p:cNvPr id="2" name="Title Placeholder 1">
            <a:extLst>
              <a:ext uri="{FF2B5EF4-FFF2-40B4-BE49-F238E27FC236}">
                <a16:creationId xmlns:a16="http://schemas.microsoft.com/office/drawing/2014/main" id="{847EF15B-CD00-B844-A2D3-7101B9CAA5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0D83799-8B82-E940-A966-75FBADF36D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a:extLst>
              <a:ext uri="{FF2B5EF4-FFF2-40B4-BE49-F238E27FC236}">
                <a16:creationId xmlns:a16="http://schemas.microsoft.com/office/drawing/2014/main" id="{E4782BD6-1FC8-4F48-86FF-E07EA463F7E3}"/>
              </a:ext>
            </a:extLst>
          </p:cNvPr>
          <p:cNvSpPr>
            <a:spLocks noGrp="1"/>
          </p:cNvSpPr>
          <p:nvPr>
            <p:ph type="dt" sz="half" idx="2"/>
          </p:nvPr>
        </p:nvSpPr>
        <p:spPr>
          <a:xfrm>
            <a:off x="838200" y="6356350"/>
            <a:ext cx="14605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921C11-00C0-284F-ACD8-31D64473CC21}" type="datetimeFigureOut">
              <a:rPr lang="en-US" smtClean="0"/>
              <a:t>3/11/2025</a:t>
            </a:fld>
            <a:endParaRPr lang="en-US" dirty="0"/>
          </a:p>
        </p:txBody>
      </p:sp>
      <p:sp>
        <p:nvSpPr>
          <p:cNvPr id="5" name="Footer Placeholder 4">
            <a:extLst>
              <a:ext uri="{FF2B5EF4-FFF2-40B4-BE49-F238E27FC236}">
                <a16:creationId xmlns:a16="http://schemas.microsoft.com/office/drawing/2014/main" id="{AB6D6860-08B2-994B-B23D-7A81986E9B84}"/>
              </a:ext>
            </a:extLst>
          </p:cNvPr>
          <p:cNvSpPr>
            <a:spLocks noGrp="1"/>
          </p:cNvSpPr>
          <p:nvPr>
            <p:ph type="ftr" sz="quarter" idx="3"/>
          </p:nvPr>
        </p:nvSpPr>
        <p:spPr>
          <a:xfrm>
            <a:off x="2425700" y="6356350"/>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55AA69E-F6E7-0B47-A0F1-BA1D8106E28C}"/>
              </a:ext>
            </a:extLst>
          </p:cNvPr>
          <p:cNvSpPr>
            <a:spLocks noGrp="1"/>
          </p:cNvSpPr>
          <p:nvPr>
            <p:ph type="sldNum" sz="quarter" idx="4"/>
          </p:nvPr>
        </p:nvSpPr>
        <p:spPr>
          <a:xfrm>
            <a:off x="6718300" y="6356350"/>
            <a:ext cx="457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70CD8A-B08E-024A-ABDE-9439F4030BF1}" type="slidenum">
              <a:rPr lang="en-US" smtClean="0"/>
              <a:t>‹#›</a:t>
            </a:fld>
            <a:endParaRPr lang="en-US" dirty="0"/>
          </a:p>
        </p:txBody>
      </p:sp>
    </p:spTree>
    <p:extLst>
      <p:ext uri="{BB962C8B-B14F-4D97-AF65-F5344CB8AC3E}">
        <p14:creationId xmlns:p14="http://schemas.microsoft.com/office/powerpoint/2010/main" val="911994629"/>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58"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60" r:id="rId12"/>
  </p:sldLayoutIdLst>
  <p:txStyles>
    <p:titleStyle>
      <a:lvl1pPr algn="l" defTabSz="914400" rtl="0" eaLnBrk="1" latinLnBrk="0" hangingPunct="1">
        <a:lnSpc>
          <a:spcPct val="90000"/>
        </a:lnSpc>
        <a:spcBef>
          <a:spcPct val="0"/>
        </a:spcBef>
        <a:buNone/>
        <a:defRPr sz="4000" b="0" kern="1200">
          <a:solidFill>
            <a:srgbClr val="B12524"/>
          </a:solidFill>
          <a:latin typeface="+mn-lt"/>
          <a:ea typeface="+mj-ea"/>
          <a:cs typeface="+mj-cs"/>
        </a:defRPr>
      </a:lvl1pPr>
    </p:titleStyle>
    <p:bodyStyle>
      <a:lvl1pPr marL="228600" indent="-228600" algn="l" defTabSz="914400" rtl="0" eaLnBrk="1" latinLnBrk="0" hangingPunct="1">
        <a:lnSpc>
          <a:spcPct val="90000"/>
        </a:lnSpc>
        <a:spcBef>
          <a:spcPts val="1000"/>
        </a:spcBef>
        <a:buClr>
          <a:srgbClr val="E48126"/>
        </a:buClr>
        <a:buFont typeface="Arial" panose="020B0604020202020204" pitchFamily="34" charset="0"/>
        <a:buChar char="•"/>
        <a:defRPr sz="2400" kern="1200">
          <a:solidFill>
            <a:srgbClr val="229787"/>
          </a:solidFill>
          <a:latin typeface="+mn-lt"/>
          <a:ea typeface="+mn-ea"/>
          <a:cs typeface="+mn-cs"/>
        </a:defRPr>
      </a:lvl1pPr>
      <a:lvl2pPr marL="685800" indent="-228600" algn="l" defTabSz="914400" rtl="0" eaLnBrk="1" latinLnBrk="0" hangingPunct="1">
        <a:lnSpc>
          <a:spcPct val="90000"/>
        </a:lnSpc>
        <a:spcBef>
          <a:spcPts val="500"/>
        </a:spcBef>
        <a:buClr>
          <a:srgbClr val="4FC2C0"/>
        </a:buClr>
        <a:buSzPct val="60000"/>
        <a:buFont typeface=".Lucida Grande UI Regular"/>
        <a:buChar char="◆"/>
        <a:defRPr sz="2000" kern="1200">
          <a:solidFill>
            <a:srgbClr val="064961"/>
          </a:solidFill>
          <a:latin typeface="+mn-lt"/>
          <a:ea typeface="+mn-ea"/>
          <a:cs typeface="+mn-cs"/>
        </a:defRPr>
      </a:lvl2pPr>
      <a:lvl3pPr marL="1143000" indent="-228600" algn="l" defTabSz="914400" rtl="0" eaLnBrk="1" latinLnBrk="0" hangingPunct="1">
        <a:lnSpc>
          <a:spcPct val="90000"/>
        </a:lnSpc>
        <a:spcBef>
          <a:spcPts val="500"/>
        </a:spcBef>
        <a:buClr>
          <a:srgbClr val="B12524"/>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4FC2C0"/>
        </a:buClr>
        <a:buFont typeface="System Font Regular"/>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23.sv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1.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descr="A child brushing her teeth&#10;&#10;Description automatically generated with medium confidence">
            <a:extLst>
              <a:ext uri="{FF2B5EF4-FFF2-40B4-BE49-F238E27FC236}">
                <a16:creationId xmlns:a16="http://schemas.microsoft.com/office/drawing/2014/main" id="{A3CF9314-F396-4714-B685-B6C1EE844CBB}"/>
              </a:ext>
            </a:extLst>
          </p:cNvPr>
          <p:cNvPicPr>
            <a:picLocks noChangeAspect="1"/>
          </p:cNvPicPr>
          <p:nvPr/>
        </p:nvPicPr>
        <p:blipFill>
          <a:blip r:embed="rId3"/>
          <a:stretch>
            <a:fillRect/>
          </a:stretch>
        </p:blipFill>
        <p:spPr>
          <a:xfrm>
            <a:off x="0" y="857"/>
            <a:ext cx="12190476" cy="6857143"/>
          </a:xfrm>
          <a:prstGeom prst="rect">
            <a:avLst/>
          </a:prstGeom>
        </p:spPr>
      </p:pic>
      <p:sp>
        <p:nvSpPr>
          <p:cNvPr id="4" name="Date Placeholder 3">
            <a:extLst>
              <a:ext uri="{FF2B5EF4-FFF2-40B4-BE49-F238E27FC236}">
                <a16:creationId xmlns:a16="http://schemas.microsoft.com/office/drawing/2014/main" id="{F4DF4E35-020E-B24F-86C9-0E9656CB6089}"/>
              </a:ext>
            </a:extLst>
          </p:cNvPr>
          <p:cNvSpPr>
            <a:spLocks noGrp="1"/>
          </p:cNvSpPr>
          <p:nvPr>
            <p:ph type="dt" sz="half" idx="10"/>
          </p:nvPr>
        </p:nvSpPr>
        <p:spPr>
          <a:xfrm>
            <a:off x="9634219" y="6103802"/>
            <a:ext cx="2679701" cy="365125"/>
          </a:xfrm>
        </p:spPr>
        <p:txBody>
          <a:bodyPr/>
          <a:lstStyle/>
          <a:p>
            <a:endParaRPr lang="en-US" dirty="0"/>
          </a:p>
        </p:txBody>
      </p:sp>
      <p:sp>
        <p:nvSpPr>
          <p:cNvPr id="2" name="Title 1">
            <a:extLst>
              <a:ext uri="{FF2B5EF4-FFF2-40B4-BE49-F238E27FC236}">
                <a16:creationId xmlns:a16="http://schemas.microsoft.com/office/drawing/2014/main" id="{8D3E781C-0354-1346-ADB2-3E4C02173458}"/>
              </a:ext>
            </a:extLst>
          </p:cNvPr>
          <p:cNvSpPr>
            <a:spLocks noGrp="1"/>
          </p:cNvSpPr>
          <p:nvPr>
            <p:ph type="ctrTitle"/>
          </p:nvPr>
        </p:nvSpPr>
        <p:spPr>
          <a:xfrm>
            <a:off x="5214257" y="-318235"/>
            <a:ext cx="6273800" cy="2298699"/>
          </a:xfrm>
        </p:spPr>
        <p:txBody>
          <a:bodyPr/>
          <a:lstStyle/>
          <a:p>
            <a:r>
              <a:rPr lang="en-US" dirty="0"/>
              <a:t>Early Childhood Education and Care Department </a:t>
            </a:r>
          </a:p>
        </p:txBody>
      </p:sp>
      <p:sp>
        <p:nvSpPr>
          <p:cNvPr id="3" name="Subtitle 2">
            <a:extLst>
              <a:ext uri="{FF2B5EF4-FFF2-40B4-BE49-F238E27FC236}">
                <a16:creationId xmlns:a16="http://schemas.microsoft.com/office/drawing/2014/main" id="{E663F3BC-7C95-F346-9AE1-90BABCE2AF01}"/>
              </a:ext>
            </a:extLst>
          </p:cNvPr>
          <p:cNvSpPr>
            <a:spLocks noGrp="1"/>
          </p:cNvSpPr>
          <p:nvPr>
            <p:ph type="subTitle" idx="1"/>
          </p:nvPr>
        </p:nvSpPr>
        <p:spPr>
          <a:xfrm>
            <a:off x="5275979" y="2075047"/>
            <a:ext cx="6273800" cy="1841500"/>
          </a:xfrm>
        </p:spPr>
        <p:txBody>
          <a:bodyPr/>
          <a:lstStyle/>
          <a:p>
            <a:pPr>
              <a:lnSpc>
                <a:spcPct val="100000"/>
              </a:lnSpc>
            </a:pPr>
            <a:r>
              <a:rPr lang="en-US" b="1" dirty="0">
                <a:solidFill>
                  <a:srgbClr val="178AB2"/>
                </a:solidFill>
              </a:rPr>
              <a:t>Cabinet Secretary Elizabeth Groginsky</a:t>
            </a:r>
            <a:br>
              <a:rPr lang="en-US" i="1" dirty="0">
                <a:solidFill>
                  <a:srgbClr val="178AB2"/>
                </a:solidFill>
              </a:rPr>
            </a:br>
            <a:endParaRPr lang="en-US" dirty="0"/>
          </a:p>
        </p:txBody>
      </p:sp>
      <p:sp>
        <p:nvSpPr>
          <p:cNvPr id="5" name="TextBox 4">
            <a:extLst>
              <a:ext uri="{FF2B5EF4-FFF2-40B4-BE49-F238E27FC236}">
                <a16:creationId xmlns:a16="http://schemas.microsoft.com/office/drawing/2014/main" id="{06657DDC-BB29-4CA8-B431-F36F9B19C35A}"/>
              </a:ext>
            </a:extLst>
          </p:cNvPr>
          <p:cNvSpPr txBox="1"/>
          <p:nvPr/>
        </p:nvSpPr>
        <p:spPr>
          <a:xfrm>
            <a:off x="5214257" y="2548769"/>
            <a:ext cx="4708867" cy="1077218"/>
          </a:xfrm>
          <a:prstGeom prst="rect">
            <a:avLst/>
          </a:prstGeom>
          <a:noFill/>
        </p:spPr>
        <p:txBody>
          <a:bodyPr wrap="square" rtlCol="0">
            <a:spAutoFit/>
          </a:bodyPr>
          <a:lstStyle/>
          <a:p>
            <a:r>
              <a:rPr lang="en-US" sz="3200" b="1" dirty="0">
                <a:solidFill>
                  <a:srgbClr val="E48126"/>
                </a:solidFill>
              </a:rPr>
              <a:t>SFSP Recordkeeping and Program Costs</a:t>
            </a:r>
          </a:p>
        </p:txBody>
      </p:sp>
      <p:pic>
        <p:nvPicPr>
          <p:cNvPr id="9" name="Picture 8" descr="Text&#10;&#10;Description automatically generated">
            <a:extLst>
              <a:ext uri="{FF2B5EF4-FFF2-40B4-BE49-F238E27FC236}">
                <a16:creationId xmlns:a16="http://schemas.microsoft.com/office/drawing/2014/main" id="{56150B42-3C76-43BB-9265-12160388C9F2}"/>
              </a:ext>
            </a:extLst>
          </p:cNvPr>
          <p:cNvPicPr>
            <a:picLocks noChangeAspect="1"/>
          </p:cNvPicPr>
          <p:nvPr/>
        </p:nvPicPr>
        <p:blipFill>
          <a:blip r:embed="rId4"/>
          <a:stretch>
            <a:fillRect/>
          </a:stretch>
        </p:blipFill>
        <p:spPr>
          <a:xfrm>
            <a:off x="6893658" y="4469979"/>
            <a:ext cx="5375349" cy="2533306"/>
          </a:xfrm>
          <a:prstGeom prst="rect">
            <a:avLst/>
          </a:prstGeom>
        </p:spPr>
      </p:pic>
    </p:spTree>
    <p:extLst>
      <p:ext uri="{BB962C8B-B14F-4D97-AF65-F5344CB8AC3E}">
        <p14:creationId xmlns:p14="http://schemas.microsoft.com/office/powerpoint/2010/main" val="3581619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MEAL COST FOR VENDED PROGRAMS</a:t>
            </a:r>
          </a:p>
        </p:txBody>
      </p:sp>
      <p:graphicFrame>
        <p:nvGraphicFramePr>
          <p:cNvPr id="10" name="Content Placeholder 2">
            <a:extLst>
              <a:ext uri="{FF2B5EF4-FFF2-40B4-BE49-F238E27FC236}">
                <a16:creationId xmlns:a16="http://schemas.microsoft.com/office/drawing/2014/main" id="{392EC156-03BE-4137-8480-D719774DB625}"/>
              </a:ext>
            </a:extLst>
          </p:cNvPr>
          <p:cNvGraphicFramePr>
            <a:graphicFrameLocks noGrp="1"/>
          </p:cNvGraphicFramePr>
          <p:nvPr>
            <p:ph idx="4294967295"/>
            <p:extLst>
              <p:ext uri="{D42A27DB-BD31-4B8C-83A1-F6EECF244321}">
                <p14:modId xmlns:p14="http://schemas.microsoft.com/office/powerpoint/2010/main" val="3842967595"/>
              </p:ext>
            </p:extLst>
          </p:nvPr>
        </p:nvGraphicFramePr>
        <p:xfrm>
          <a:off x="905164" y="1604962"/>
          <a:ext cx="10515600" cy="36480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98758" y="254427"/>
            <a:ext cx="1410600" cy="1005018"/>
          </a:xfrm>
          <a:prstGeom prst="rect">
            <a:avLst/>
          </a:prstGeom>
        </p:spPr>
      </p:pic>
    </p:spTree>
    <p:extLst>
      <p:ext uri="{BB962C8B-B14F-4D97-AF65-F5344CB8AC3E}">
        <p14:creationId xmlns:p14="http://schemas.microsoft.com/office/powerpoint/2010/main" val="38586112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6417" y="408421"/>
            <a:ext cx="7927109" cy="1325563"/>
          </a:xfrm>
        </p:spPr>
        <p:txBody>
          <a:bodyPr/>
          <a:lstStyle/>
          <a:p>
            <a:r>
              <a:rPr lang="en-US" b="1" dirty="0"/>
              <a:t>DEFINITION OF UNALLOWABLE COST  </a:t>
            </a:r>
          </a:p>
        </p:txBody>
      </p:sp>
      <p:sp>
        <p:nvSpPr>
          <p:cNvPr id="4" name="Rectangle: Rounded Corners 3">
            <a:extLst>
              <a:ext uri="{FF2B5EF4-FFF2-40B4-BE49-F238E27FC236}">
                <a16:creationId xmlns:a16="http://schemas.microsoft.com/office/drawing/2014/main" id="{0D91BEA4-B5BC-4D00-A9AB-D05FFE2B6A14}"/>
              </a:ext>
            </a:extLst>
          </p:cNvPr>
          <p:cNvSpPr/>
          <p:nvPr/>
        </p:nvSpPr>
        <p:spPr>
          <a:xfrm>
            <a:off x="2026417" y="1733984"/>
            <a:ext cx="4068759" cy="2496372"/>
          </a:xfrm>
          <a:prstGeom prst="roundRect">
            <a:avLst/>
          </a:prstGeom>
          <a:solidFill>
            <a:schemeClr val="accent4">
              <a:lumMod val="20000"/>
              <a:lumOff val="80000"/>
              <a:alpha val="58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64961"/>
                </a:solidFill>
              </a:rPr>
              <a:t>Unallowable costs are costs for which Program funds may not be used</a:t>
            </a:r>
          </a:p>
        </p:txBody>
      </p:sp>
      <p:sp>
        <p:nvSpPr>
          <p:cNvPr id="6" name="Rectangle: Rounded Corners 5">
            <a:extLst>
              <a:ext uri="{FF2B5EF4-FFF2-40B4-BE49-F238E27FC236}">
                <a16:creationId xmlns:a16="http://schemas.microsoft.com/office/drawing/2014/main" id="{C6503A27-5AC2-48FD-AF6D-AE45F99A5032}"/>
              </a:ext>
            </a:extLst>
          </p:cNvPr>
          <p:cNvSpPr/>
          <p:nvPr/>
        </p:nvSpPr>
        <p:spPr>
          <a:xfrm>
            <a:off x="6285518" y="1733984"/>
            <a:ext cx="3880065" cy="2496372"/>
          </a:xfrm>
          <a:prstGeom prst="roundRect">
            <a:avLst/>
          </a:prstGeom>
          <a:solidFill>
            <a:srgbClr val="4FC2C0">
              <a:alpha val="31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64961"/>
                </a:solidFill>
              </a:rPr>
              <a:t>Sponsor may pay for unallowable costs from some other fund</a:t>
            </a:r>
          </a:p>
        </p:txBody>
      </p:sp>
    </p:spTree>
    <p:extLst>
      <p:ext uri="{BB962C8B-B14F-4D97-AF65-F5344CB8AC3E}">
        <p14:creationId xmlns:p14="http://schemas.microsoft.com/office/powerpoint/2010/main" val="37360241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7343"/>
            <a:ext cx="10515600" cy="1325563"/>
          </a:xfrm>
        </p:spPr>
        <p:txBody>
          <a:bodyPr anchor="ctr">
            <a:normAutofit/>
          </a:bodyPr>
          <a:lstStyle/>
          <a:p>
            <a:r>
              <a:rPr lang="en-US" sz="3700" b="1" dirty="0"/>
              <a:t>EXAMPLES OF UNALLOWABLE COSTS</a:t>
            </a:r>
          </a:p>
        </p:txBody>
      </p:sp>
      <p:sp>
        <p:nvSpPr>
          <p:cNvPr id="3" name="Content Placeholder 2"/>
          <p:cNvSpPr>
            <a:spLocks noGrp="1"/>
          </p:cNvSpPr>
          <p:nvPr>
            <p:ph idx="4294967295"/>
          </p:nvPr>
        </p:nvSpPr>
        <p:spPr>
          <a:xfrm>
            <a:off x="939800" y="1317192"/>
            <a:ext cx="10086109" cy="5102080"/>
          </a:xfrm>
        </p:spPr>
        <p:txBody>
          <a:bodyPr anchor="ctr">
            <a:normAutofit/>
          </a:bodyPr>
          <a:lstStyle/>
          <a:p>
            <a:r>
              <a:rPr lang="en-US" dirty="0"/>
              <a:t>Vehicle purchase</a:t>
            </a:r>
          </a:p>
          <a:p>
            <a:r>
              <a:rPr lang="en-US" dirty="0"/>
              <a:t>Air conditioners - unless it is rented or leased</a:t>
            </a:r>
          </a:p>
          <a:p>
            <a:r>
              <a:rPr lang="en-US" dirty="0"/>
              <a:t>Unallowable food – i.e. deli meats with no CN label or product formulation</a:t>
            </a:r>
          </a:p>
          <a:p>
            <a:r>
              <a:rPr lang="en-US" dirty="0"/>
              <a:t>Unauthorized Purchases of over $5,000.00</a:t>
            </a:r>
          </a:p>
          <a:p>
            <a:r>
              <a:rPr lang="en-US" dirty="0"/>
              <a:t>Bonuses - changing pay scale mid-stream of the program</a:t>
            </a:r>
            <a:endParaRPr lang="en-US" dirty="0">
              <a:ea typeface="Calibri"/>
              <a:cs typeface="Calibri"/>
            </a:endParaRPr>
          </a:p>
          <a:p>
            <a:r>
              <a:rPr lang="en-US" dirty="0"/>
              <a:t>Prepurchase of gas cards</a:t>
            </a:r>
            <a:endParaRPr lang="en-US" dirty="0">
              <a:ea typeface="Calibri" panose="020F0502020204030204"/>
              <a:cs typeface="Calibri" panose="020F0502020204030204"/>
            </a:endParaRPr>
          </a:p>
          <a:p>
            <a:r>
              <a:rPr lang="en-US" dirty="0"/>
              <a:t>Under no circumstances, the cost of disallowed meals</a:t>
            </a:r>
          </a:p>
          <a:p>
            <a:endParaRPr lang="en-US" sz="2800" dirty="0"/>
          </a:p>
        </p:txBody>
      </p:sp>
    </p:spTree>
    <p:extLst>
      <p:ext uri="{BB962C8B-B14F-4D97-AF65-F5344CB8AC3E}">
        <p14:creationId xmlns:p14="http://schemas.microsoft.com/office/powerpoint/2010/main" val="29879814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7255" y="365125"/>
            <a:ext cx="10515600" cy="1325563"/>
          </a:xfrm>
        </p:spPr>
        <p:txBody>
          <a:bodyPr>
            <a:normAutofit/>
          </a:bodyPr>
          <a:lstStyle/>
          <a:p>
            <a:r>
              <a:rPr lang="en-US" b="1" dirty="0"/>
              <a:t> CONTROL AND ACCOUNTABILITY</a:t>
            </a:r>
          </a:p>
        </p:txBody>
      </p:sp>
      <p:sp>
        <p:nvSpPr>
          <p:cNvPr id="4" name="Rectangle: Rounded Corners 3">
            <a:extLst>
              <a:ext uri="{FF2B5EF4-FFF2-40B4-BE49-F238E27FC236}">
                <a16:creationId xmlns:a16="http://schemas.microsoft.com/office/drawing/2014/main" id="{89DD04E2-2BB3-425B-BEED-83F93FA68444}"/>
              </a:ext>
            </a:extLst>
          </p:cNvPr>
          <p:cNvSpPr/>
          <p:nvPr/>
        </p:nvSpPr>
        <p:spPr>
          <a:xfrm>
            <a:off x="1596592" y="1690687"/>
            <a:ext cx="4068759" cy="3102985"/>
          </a:xfrm>
          <a:prstGeom prst="roundRect">
            <a:avLst/>
          </a:prstGeom>
          <a:solidFill>
            <a:schemeClr val="accent4">
              <a:lumMod val="20000"/>
              <a:lumOff val="80000"/>
              <a:alpha val="58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64961"/>
                </a:solidFill>
              </a:rPr>
              <a:t>To ensure program funds and program assets are safeguarded</a:t>
            </a:r>
          </a:p>
        </p:txBody>
      </p:sp>
      <p:sp>
        <p:nvSpPr>
          <p:cNvPr id="5" name="Rectangle: Rounded Corners 4">
            <a:extLst>
              <a:ext uri="{FF2B5EF4-FFF2-40B4-BE49-F238E27FC236}">
                <a16:creationId xmlns:a16="http://schemas.microsoft.com/office/drawing/2014/main" id="{A14E7932-FE52-42C7-8FCD-09CE8B9DF323}"/>
              </a:ext>
            </a:extLst>
          </p:cNvPr>
          <p:cNvSpPr/>
          <p:nvPr/>
        </p:nvSpPr>
        <p:spPr>
          <a:xfrm>
            <a:off x="5855693" y="1690687"/>
            <a:ext cx="3880065" cy="3167639"/>
          </a:xfrm>
          <a:prstGeom prst="roundRect">
            <a:avLst/>
          </a:prstGeom>
          <a:solidFill>
            <a:srgbClr val="4FC2C0">
              <a:alpha val="31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rgbClr val="064961"/>
              </a:solidFill>
            </a:endParaRPr>
          </a:p>
          <a:p>
            <a:pPr algn="ctr"/>
            <a:r>
              <a:rPr lang="en-US" sz="3200" b="1" dirty="0">
                <a:solidFill>
                  <a:srgbClr val="064961"/>
                </a:solidFill>
              </a:rPr>
              <a:t>To ensure funds and assets are used solely for the authorized program purpose</a:t>
            </a:r>
          </a:p>
          <a:p>
            <a:pPr marL="457200" indent="-457200" algn="ctr">
              <a:buClr>
                <a:srgbClr val="B12524"/>
              </a:buClr>
              <a:buFont typeface="Arial" panose="020B0604020202020204" pitchFamily="34" charset="0"/>
              <a:buChar char="•"/>
            </a:pPr>
            <a:r>
              <a:rPr lang="en-US" sz="3200" dirty="0">
                <a:solidFill>
                  <a:schemeClr val="tx1"/>
                </a:solidFill>
              </a:rPr>
              <a:t>Account coding</a:t>
            </a:r>
          </a:p>
          <a:p>
            <a:pPr algn="ctr"/>
            <a:endParaRPr lang="en-US" sz="3200" b="1" dirty="0">
              <a:solidFill>
                <a:srgbClr val="064961"/>
              </a:solidFill>
            </a:endParaRPr>
          </a:p>
        </p:txBody>
      </p:sp>
    </p:spTree>
    <p:extLst>
      <p:ext uri="{BB962C8B-B14F-4D97-AF65-F5344CB8AC3E}">
        <p14:creationId xmlns:p14="http://schemas.microsoft.com/office/powerpoint/2010/main" val="12303822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5B90F34-4BCD-4170-8142-0D7B402745DC}"/>
              </a:ext>
            </a:extLst>
          </p:cNvPr>
          <p:cNvPicPr>
            <a:picLocks noChangeAspect="1"/>
          </p:cNvPicPr>
          <p:nvPr/>
        </p:nvPicPr>
        <p:blipFill rotWithShape="1">
          <a:blip r:embed="rId3"/>
          <a:srcRect t="4175"/>
          <a:stretch/>
        </p:blipFill>
        <p:spPr>
          <a:xfrm>
            <a:off x="1465128" y="0"/>
            <a:ext cx="9261743" cy="6857999"/>
          </a:xfrm>
          <a:prstGeom prst="rect">
            <a:avLst/>
          </a:prstGeom>
          <a:ln>
            <a:solidFill>
              <a:schemeClr val="tx1"/>
            </a:solidFill>
          </a:ln>
        </p:spPr>
      </p:pic>
    </p:spTree>
    <p:extLst>
      <p:ext uri="{BB962C8B-B14F-4D97-AF65-F5344CB8AC3E}">
        <p14:creationId xmlns:p14="http://schemas.microsoft.com/office/powerpoint/2010/main" val="34260042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4127" y="263525"/>
            <a:ext cx="8472055" cy="1325563"/>
          </a:xfrm>
        </p:spPr>
        <p:txBody>
          <a:bodyPr>
            <a:normAutofit/>
          </a:bodyPr>
          <a:lstStyle/>
          <a:p>
            <a:pPr algn="ctr"/>
            <a:r>
              <a:rPr lang="en-US" sz="4100" b="1" dirty="0"/>
              <a:t>MAINTAINING AND SUMMARIZING RECORDS OF COST</a:t>
            </a:r>
          </a:p>
        </p:txBody>
      </p:sp>
      <p:graphicFrame>
        <p:nvGraphicFramePr>
          <p:cNvPr id="9" name="Content Placeholder 2">
            <a:extLst>
              <a:ext uri="{FF2B5EF4-FFF2-40B4-BE49-F238E27FC236}">
                <a16:creationId xmlns:a16="http://schemas.microsoft.com/office/drawing/2014/main" id="{96E801BA-319C-4AB1-913E-B0C68EC27E35}"/>
              </a:ext>
            </a:extLst>
          </p:cNvPr>
          <p:cNvGraphicFramePr>
            <a:graphicFrameLocks noGrp="1"/>
          </p:cNvGraphicFramePr>
          <p:nvPr>
            <p:ph idx="4294967295"/>
            <p:extLst>
              <p:ext uri="{D42A27DB-BD31-4B8C-83A1-F6EECF244321}">
                <p14:modId xmlns:p14="http://schemas.microsoft.com/office/powerpoint/2010/main" val="4171048913"/>
              </p:ext>
            </p:extLst>
          </p:nvPr>
        </p:nvGraphicFramePr>
        <p:xfrm>
          <a:off x="625475" y="1589088"/>
          <a:ext cx="10941050" cy="47069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733770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6164"/>
            <a:ext cx="9392653" cy="1405773"/>
          </a:xfrm>
        </p:spPr>
        <p:txBody>
          <a:bodyPr>
            <a:normAutofit fontScale="90000"/>
          </a:bodyPr>
          <a:lstStyle/>
          <a:p>
            <a:r>
              <a:rPr lang="en-US" b="1" dirty="0"/>
              <a:t>MAINTAINING RECORDS OF COST, INVENTORIES </a:t>
            </a:r>
            <a:br>
              <a:rPr lang="en-US" b="1" dirty="0"/>
            </a:br>
            <a:r>
              <a:rPr lang="en-US" b="1" dirty="0"/>
              <a:t>AND REQUIRED PROGRAM COST</a:t>
            </a:r>
            <a:br>
              <a:rPr lang="en-US" b="1" dirty="0"/>
            </a:br>
            <a:endParaRPr lang="en-US" sz="2800" i="1" dirty="0">
              <a:solidFill>
                <a:srgbClr val="064961"/>
              </a:solidFill>
              <a:ea typeface="Calibri"/>
              <a:cs typeface="Calibri" panose="020F0502020204030204"/>
            </a:endParaRPr>
          </a:p>
        </p:txBody>
      </p:sp>
      <p:graphicFrame>
        <p:nvGraphicFramePr>
          <p:cNvPr id="5" name="Content Placeholder 2">
            <a:extLst>
              <a:ext uri="{FF2B5EF4-FFF2-40B4-BE49-F238E27FC236}">
                <a16:creationId xmlns:a16="http://schemas.microsoft.com/office/drawing/2014/main" id="{F2863E2D-F518-44AA-92BF-D35C43931070}"/>
              </a:ext>
            </a:extLst>
          </p:cNvPr>
          <p:cNvGraphicFramePr>
            <a:graphicFrameLocks noGrp="1"/>
          </p:cNvGraphicFramePr>
          <p:nvPr>
            <p:ph idx="4294967295"/>
            <p:extLst>
              <p:ext uri="{D42A27DB-BD31-4B8C-83A1-F6EECF244321}">
                <p14:modId xmlns:p14="http://schemas.microsoft.com/office/powerpoint/2010/main" val="644264110"/>
              </p:ext>
            </p:extLst>
          </p:nvPr>
        </p:nvGraphicFramePr>
        <p:xfrm>
          <a:off x="993078" y="1479680"/>
          <a:ext cx="9009063" cy="48111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595729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77862"/>
            <a:ext cx="8920017" cy="1325563"/>
          </a:xfrm>
        </p:spPr>
        <p:txBody>
          <a:bodyPr>
            <a:normAutofit/>
          </a:bodyPr>
          <a:lstStyle/>
          <a:p>
            <a:r>
              <a:rPr lang="en-US" sz="3700" b="1" dirty="0"/>
              <a:t>PROGRAM INCOME FROM NON-PROGRAM ADULTS</a:t>
            </a:r>
          </a:p>
        </p:txBody>
      </p:sp>
      <p:sp>
        <p:nvSpPr>
          <p:cNvPr id="3" name="Content Placeholder 2"/>
          <p:cNvSpPr>
            <a:spLocks noGrp="1"/>
          </p:cNvSpPr>
          <p:nvPr>
            <p:ph idx="4294967295"/>
          </p:nvPr>
        </p:nvSpPr>
        <p:spPr>
          <a:xfrm>
            <a:off x="838200" y="2215862"/>
            <a:ext cx="6696941" cy="4351338"/>
          </a:xfrm>
        </p:spPr>
        <p:txBody>
          <a:bodyPr vert="horz" lIns="91440" tIns="45720" rIns="91440" bIns="45720" rtlCol="0" anchor="t">
            <a:normAutofit/>
          </a:bodyPr>
          <a:lstStyle/>
          <a:p>
            <a:r>
              <a:rPr lang="en-US" dirty="0"/>
              <a:t>USDA recommends charging non-program adults the corresponding reimbursement rates per meal  </a:t>
            </a:r>
          </a:p>
          <a:p>
            <a:r>
              <a:rPr lang="en-US" dirty="0"/>
              <a:t>The money received must be documented as income to the program to offset documented costs</a:t>
            </a:r>
            <a:endParaRPr lang="en-US" dirty="0">
              <a:cs typeface="Calibri"/>
            </a:endParaRPr>
          </a:p>
          <a:p>
            <a:r>
              <a:rPr lang="en-US" dirty="0"/>
              <a:t>List on claim as “Program Income”</a:t>
            </a:r>
          </a:p>
          <a:p>
            <a:endParaRPr lang="en-US" dirty="0"/>
          </a:p>
        </p:txBody>
      </p:sp>
      <p:pic>
        <p:nvPicPr>
          <p:cNvPr id="6" name="Graphic 5" descr="Money with solid fill">
            <a:extLst>
              <a:ext uri="{FF2B5EF4-FFF2-40B4-BE49-F238E27FC236}">
                <a16:creationId xmlns:a16="http://schemas.microsoft.com/office/drawing/2014/main" id="{B19DB1AC-469F-4564-A22D-A827B1BC3C9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63470" y="1540565"/>
            <a:ext cx="2699730" cy="2699730"/>
          </a:xfrm>
          <a:prstGeom prst="rect">
            <a:avLst/>
          </a:prstGeom>
        </p:spPr>
      </p:pic>
    </p:spTree>
    <p:extLst>
      <p:ext uri="{BB962C8B-B14F-4D97-AF65-F5344CB8AC3E}">
        <p14:creationId xmlns:p14="http://schemas.microsoft.com/office/powerpoint/2010/main" val="21168808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FOOD AND NON-FOOD INVENTORY</a:t>
            </a:r>
          </a:p>
        </p:txBody>
      </p:sp>
      <p:graphicFrame>
        <p:nvGraphicFramePr>
          <p:cNvPr id="17" name="Content Placeholder 2">
            <a:extLst>
              <a:ext uri="{FF2B5EF4-FFF2-40B4-BE49-F238E27FC236}">
                <a16:creationId xmlns:a16="http://schemas.microsoft.com/office/drawing/2014/main" id="{8E74CD40-CAFE-420C-94D3-CC3BE89E5445}"/>
              </a:ext>
            </a:extLst>
          </p:cNvPr>
          <p:cNvGraphicFramePr>
            <a:graphicFrameLocks noGrp="1"/>
          </p:cNvGraphicFramePr>
          <p:nvPr>
            <p:ph idx="4294967295"/>
            <p:extLst>
              <p:ext uri="{D42A27DB-BD31-4B8C-83A1-F6EECF244321}">
                <p14:modId xmlns:p14="http://schemas.microsoft.com/office/powerpoint/2010/main" val="2969005402"/>
              </p:ext>
            </p:extLst>
          </p:nvPr>
        </p:nvGraphicFramePr>
        <p:xfrm>
          <a:off x="748145" y="1478756"/>
          <a:ext cx="9060873" cy="3900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946890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7848" y="412399"/>
            <a:ext cx="4763126" cy="6162674"/>
          </a:xfrm>
          <a:prstGeom prst="rect">
            <a:avLst/>
          </a:prstGeom>
          <a:ln>
            <a:solidFill>
              <a:srgbClr val="064961"/>
            </a:solidFill>
          </a:ln>
        </p:spPr>
      </p:pic>
    </p:spTree>
    <p:extLst>
      <p:ext uri="{BB962C8B-B14F-4D97-AF65-F5344CB8AC3E}">
        <p14:creationId xmlns:p14="http://schemas.microsoft.com/office/powerpoint/2010/main" val="30032843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indoor, arranged, fresh, several&#10;&#10;Description automatically generated">
            <a:extLst>
              <a:ext uri="{FF2B5EF4-FFF2-40B4-BE49-F238E27FC236}">
                <a16:creationId xmlns:a16="http://schemas.microsoft.com/office/drawing/2014/main" id="{D89ED103-A9D1-40E2-B23C-85FFA069866C}"/>
              </a:ext>
            </a:extLst>
          </p:cNvPr>
          <p:cNvPicPr>
            <a:picLocks noChangeAspect="1"/>
          </p:cNvPicPr>
          <p:nvPr/>
        </p:nvPicPr>
        <p:blipFill>
          <a:blip r:embed="rId3"/>
          <a:stretch>
            <a:fillRect/>
          </a:stretch>
        </p:blipFill>
        <p:spPr>
          <a:xfrm>
            <a:off x="762" y="428"/>
            <a:ext cx="12190476" cy="6857143"/>
          </a:xfrm>
          <a:prstGeom prst="rect">
            <a:avLst/>
          </a:prstGeom>
        </p:spPr>
      </p:pic>
      <p:sp>
        <p:nvSpPr>
          <p:cNvPr id="2" name="Title 1"/>
          <p:cNvSpPr>
            <a:spLocks noGrp="1"/>
          </p:cNvSpPr>
          <p:nvPr>
            <p:ph type="title"/>
          </p:nvPr>
        </p:nvSpPr>
        <p:spPr>
          <a:xfrm>
            <a:off x="397741" y="1721284"/>
            <a:ext cx="5458114" cy="1719261"/>
          </a:xfrm>
        </p:spPr>
        <p:txBody>
          <a:bodyPr>
            <a:normAutofit fontScale="90000"/>
          </a:bodyPr>
          <a:lstStyle/>
          <a:p>
            <a:r>
              <a:rPr lang="en-US" b="1" dirty="0">
                <a:solidFill>
                  <a:srgbClr val="B12524"/>
                </a:solidFill>
              </a:rPr>
              <a:t>RECORD KEEPING AND PROGRAM COSTS</a:t>
            </a:r>
          </a:p>
        </p:txBody>
      </p:sp>
    </p:spTree>
    <p:extLst>
      <p:ext uri="{BB962C8B-B14F-4D97-AF65-F5344CB8AC3E}">
        <p14:creationId xmlns:p14="http://schemas.microsoft.com/office/powerpoint/2010/main" val="25616125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6164"/>
            <a:ext cx="10515600" cy="1325563"/>
          </a:xfrm>
        </p:spPr>
        <p:txBody>
          <a:bodyPr>
            <a:normAutofit/>
          </a:bodyPr>
          <a:lstStyle/>
          <a:p>
            <a:r>
              <a:rPr lang="en-US" b="1" dirty="0"/>
              <a:t>REPORTING COST ON THE CLAIM</a:t>
            </a:r>
            <a:br>
              <a:rPr lang="en-US" b="1" dirty="0"/>
            </a:br>
            <a:endParaRPr lang="en-US" sz="2800" b="1" i="1" dirty="0">
              <a:solidFill>
                <a:srgbClr val="064961"/>
              </a:solidFill>
              <a:cs typeface="Calibri" panose="020F0502020204030204"/>
            </a:endParaRPr>
          </a:p>
        </p:txBody>
      </p:sp>
      <p:graphicFrame>
        <p:nvGraphicFramePr>
          <p:cNvPr id="5" name="Content Placeholder 2">
            <a:extLst>
              <a:ext uri="{FF2B5EF4-FFF2-40B4-BE49-F238E27FC236}">
                <a16:creationId xmlns:a16="http://schemas.microsoft.com/office/drawing/2014/main" id="{F2863E2D-F518-44AA-92BF-D35C43931070}"/>
              </a:ext>
            </a:extLst>
          </p:cNvPr>
          <p:cNvGraphicFramePr>
            <a:graphicFrameLocks noGrp="1"/>
          </p:cNvGraphicFramePr>
          <p:nvPr>
            <p:ph idx="4294967295"/>
            <p:extLst>
              <p:ext uri="{D42A27DB-BD31-4B8C-83A1-F6EECF244321}">
                <p14:modId xmlns:p14="http://schemas.microsoft.com/office/powerpoint/2010/main" val="2527904811"/>
              </p:ext>
            </p:extLst>
          </p:nvPr>
        </p:nvGraphicFramePr>
        <p:xfrm>
          <a:off x="923637" y="1439575"/>
          <a:ext cx="9009063" cy="47640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698565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5">
            <a:extLst>
              <a:ext uri="{FF2B5EF4-FFF2-40B4-BE49-F238E27FC236}">
                <a16:creationId xmlns:a16="http://schemas.microsoft.com/office/drawing/2014/main" id="{9A8D0309-5679-499F-A428-89C7DEE36D8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845"/>
          <a:stretch/>
        </p:blipFill>
        <p:spPr>
          <a:xfrm>
            <a:off x="4870373" y="453153"/>
            <a:ext cx="4888622" cy="6120641"/>
          </a:xfrm>
          <a:prstGeom prst="rect">
            <a:avLst/>
          </a:prstGeom>
          <a:ln>
            <a:solidFill>
              <a:srgbClr val="064961"/>
            </a:solidFill>
          </a:ln>
        </p:spPr>
      </p:pic>
      <p:sp>
        <p:nvSpPr>
          <p:cNvPr id="3" name="TextBox 2">
            <a:extLst>
              <a:ext uri="{FF2B5EF4-FFF2-40B4-BE49-F238E27FC236}">
                <a16:creationId xmlns:a16="http://schemas.microsoft.com/office/drawing/2014/main" id="{CC2B944C-00D4-81D4-77A9-A3161346A1C2}"/>
              </a:ext>
            </a:extLst>
          </p:cNvPr>
          <p:cNvSpPr txBox="1"/>
          <p:nvPr/>
        </p:nvSpPr>
        <p:spPr>
          <a:xfrm>
            <a:off x="1003412" y="952265"/>
            <a:ext cx="6617262" cy="584775"/>
          </a:xfrm>
          <a:prstGeom prst="rect">
            <a:avLst/>
          </a:prstGeom>
          <a:noFill/>
        </p:spPr>
        <p:txBody>
          <a:bodyPr wrap="square">
            <a:spAutoFit/>
          </a:bodyPr>
          <a:lstStyle/>
          <a:p>
            <a:r>
              <a:rPr kumimoji="0" lang="en-US" sz="3200" b="1" i="0" u="none" strike="noStrike" kern="1200" cap="none" spc="0" normalizeH="0" baseline="0" noProof="0" dirty="0">
                <a:ln>
                  <a:noFill/>
                </a:ln>
                <a:solidFill>
                  <a:srgbClr val="B12524"/>
                </a:solidFill>
                <a:effectLst/>
                <a:uLnTx/>
                <a:uFillTx/>
                <a:latin typeface="Calibri" panose="020F0502020204030204"/>
                <a:ea typeface="+mj-ea"/>
                <a:cs typeface="+mj-cs"/>
              </a:rPr>
              <a:t>OPERATIONAL COST</a:t>
            </a:r>
            <a:endParaRPr lang="en-US" dirty="0"/>
          </a:p>
        </p:txBody>
      </p:sp>
    </p:spTree>
    <p:extLst>
      <p:ext uri="{BB962C8B-B14F-4D97-AF65-F5344CB8AC3E}">
        <p14:creationId xmlns:p14="http://schemas.microsoft.com/office/powerpoint/2010/main" val="5057538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6455" y="812799"/>
            <a:ext cx="4768273" cy="669347"/>
          </a:xfrm>
        </p:spPr>
        <p:txBody>
          <a:bodyPr vert="horz" lIns="91440" tIns="27432" rIns="91440" bIns="45720" rtlCol="0" anchor="b">
            <a:normAutofit/>
          </a:bodyPr>
          <a:lstStyle/>
          <a:p>
            <a:pPr>
              <a:lnSpc>
                <a:spcPct val="85000"/>
              </a:lnSpc>
            </a:pPr>
            <a:r>
              <a:rPr lang="en-US" sz="3200" b="1" dirty="0"/>
              <a:t>ADMINISTRATIVE COST</a:t>
            </a:r>
          </a:p>
        </p:txBody>
      </p:sp>
      <p:pic>
        <p:nvPicPr>
          <p:cNvPr id="4" name="Content Placeholder 4">
            <a:extLst>
              <a:ext uri="{FF2B5EF4-FFF2-40B4-BE49-F238E27FC236}">
                <a16:creationId xmlns:a16="http://schemas.microsoft.com/office/drawing/2014/main" id="{ADD1E86C-6EB9-4262-91B1-2A1C7C30014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5934"/>
          <a:stretch/>
        </p:blipFill>
        <p:spPr>
          <a:xfrm>
            <a:off x="4938845" y="203994"/>
            <a:ext cx="4870174" cy="6450012"/>
          </a:xfrm>
          <a:prstGeom prst="rect">
            <a:avLst/>
          </a:prstGeom>
          <a:ln>
            <a:solidFill>
              <a:srgbClr val="064961"/>
            </a:solidFill>
          </a:ln>
        </p:spPr>
      </p:pic>
    </p:spTree>
    <p:extLst>
      <p:ext uri="{BB962C8B-B14F-4D97-AF65-F5344CB8AC3E}">
        <p14:creationId xmlns:p14="http://schemas.microsoft.com/office/powerpoint/2010/main" val="836776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0198" y="771593"/>
            <a:ext cx="10515600" cy="1325563"/>
          </a:xfrm>
        </p:spPr>
        <p:txBody>
          <a:bodyPr>
            <a:normAutofit/>
          </a:bodyPr>
          <a:lstStyle/>
          <a:p>
            <a:r>
              <a:rPr lang="en-US" b="1" dirty="0"/>
              <a:t>FINANCIAL REQUIREMENTS</a:t>
            </a:r>
          </a:p>
        </p:txBody>
      </p:sp>
      <p:sp>
        <p:nvSpPr>
          <p:cNvPr id="3" name="Content Placeholder 2"/>
          <p:cNvSpPr>
            <a:spLocks noGrp="1"/>
          </p:cNvSpPr>
          <p:nvPr>
            <p:ph idx="4294967295"/>
          </p:nvPr>
        </p:nvSpPr>
        <p:spPr>
          <a:xfrm>
            <a:off x="750198" y="1973607"/>
            <a:ext cx="6015037" cy="1604480"/>
          </a:xfrm>
        </p:spPr>
        <p:txBody>
          <a:bodyPr>
            <a:normAutofit/>
          </a:bodyPr>
          <a:lstStyle/>
          <a:p>
            <a:pPr>
              <a:spcBef>
                <a:spcPts val="1200"/>
              </a:spcBef>
            </a:pPr>
            <a:r>
              <a:rPr lang="en-US" dirty="0"/>
              <a:t>Administrative Cost Records</a:t>
            </a:r>
          </a:p>
          <a:p>
            <a:pPr>
              <a:spcBef>
                <a:spcPts val="1200"/>
              </a:spcBef>
            </a:pPr>
            <a:r>
              <a:rPr lang="en-US" dirty="0"/>
              <a:t>Operating Cost Records</a:t>
            </a:r>
          </a:p>
          <a:p>
            <a:pPr>
              <a:spcBef>
                <a:spcPts val="1200"/>
              </a:spcBef>
              <a:spcAft>
                <a:spcPts val="1200"/>
              </a:spcAft>
            </a:pPr>
            <a:r>
              <a:rPr lang="en-US" dirty="0"/>
              <a:t>Meal Counts</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5583" r="16202" b="2"/>
          <a:stretch/>
        </p:blipFill>
        <p:spPr>
          <a:xfrm>
            <a:off x="7313716" y="0"/>
            <a:ext cx="3403600" cy="4989476"/>
          </a:xfrm>
          <a:prstGeom prst="ellipse">
            <a:avLst/>
          </a:prstGeom>
        </p:spPr>
      </p:pic>
    </p:spTree>
    <p:extLst>
      <p:ext uri="{BB962C8B-B14F-4D97-AF65-F5344CB8AC3E}">
        <p14:creationId xmlns:p14="http://schemas.microsoft.com/office/powerpoint/2010/main" val="1940675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4090"/>
            <a:ext cx="10515600" cy="1325563"/>
          </a:xfrm>
        </p:spPr>
        <p:txBody>
          <a:bodyPr anchor="ctr">
            <a:normAutofit/>
          </a:bodyPr>
          <a:lstStyle/>
          <a:p>
            <a:r>
              <a:rPr lang="en-US" sz="4400" b="1" dirty="0"/>
              <a:t>OPERATIONAL REIMBURSEMENT</a:t>
            </a:r>
          </a:p>
        </p:txBody>
      </p:sp>
      <p:sp>
        <p:nvSpPr>
          <p:cNvPr id="3" name="Content Placeholder 2"/>
          <p:cNvSpPr>
            <a:spLocks noGrp="1"/>
          </p:cNvSpPr>
          <p:nvPr>
            <p:ph idx="4294967295"/>
          </p:nvPr>
        </p:nvSpPr>
        <p:spPr>
          <a:xfrm>
            <a:off x="868017" y="1361660"/>
            <a:ext cx="9978887" cy="2989953"/>
          </a:xfrm>
        </p:spPr>
        <p:txBody>
          <a:bodyPr anchor="ctr">
            <a:normAutofit/>
          </a:bodyPr>
          <a:lstStyle/>
          <a:p>
            <a:pPr marL="0" indent="0">
              <a:buNone/>
            </a:pPr>
            <a:r>
              <a:rPr lang="en-US" sz="3600" dirty="0"/>
              <a:t>Operational reimbursement may be used for any cost directly associated with the purchase, preparation, packaging, delivery and service of meals to children.  </a:t>
            </a:r>
          </a:p>
          <a:p>
            <a:endParaRPr lang="en-US" sz="3600" dirty="0"/>
          </a:p>
        </p:txBody>
      </p:sp>
    </p:spTree>
    <p:extLst>
      <p:ext uri="{BB962C8B-B14F-4D97-AF65-F5344CB8AC3E}">
        <p14:creationId xmlns:p14="http://schemas.microsoft.com/office/powerpoint/2010/main" val="27699906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8894" y="524159"/>
            <a:ext cx="10515600" cy="1325563"/>
          </a:xfrm>
        </p:spPr>
        <p:txBody>
          <a:bodyPr>
            <a:normAutofit/>
          </a:bodyPr>
          <a:lstStyle/>
          <a:p>
            <a:r>
              <a:rPr lang="en-US" sz="4100" b="1" dirty="0"/>
              <a:t>ALLOWABLE OPERATING COSTS</a:t>
            </a:r>
          </a:p>
        </p:txBody>
      </p:sp>
      <p:sp>
        <p:nvSpPr>
          <p:cNvPr id="3" name="Content Placeholder 2"/>
          <p:cNvSpPr>
            <a:spLocks noGrp="1"/>
          </p:cNvSpPr>
          <p:nvPr>
            <p:ph idx="4294967295"/>
          </p:nvPr>
        </p:nvSpPr>
        <p:spPr>
          <a:xfrm>
            <a:off x="1598894" y="1699327"/>
            <a:ext cx="10593106" cy="4691948"/>
          </a:xfrm>
        </p:spPr>
        <p:txBody>
          <a:bodyPr>
            <a:normAutofit/>
          </a:bodyPr>
          <a:lstStyle/>
          <a:p>
            <a:pPr marL="0" indent="0">
              <a:spcBef>
                <a:spcPts val="1200"/>
              </a:spcBef>
              <a:buNone/>
            </a:pPr>
            <a:r>
              <a:rPr lang="en-US" sz="2800" dirty="0"/>
              <a:t>Allowable operating cost include:</a:t>
            </a:r>
          </a:p>
          <a:p>
            <a:pPr lvl="1">
              <a:spcBef>
                <a:spcPts val="1000"/>
              </a:spcBef>
            </a:pPr>
            <a:r>
              <a:rPr lang="en-US" sz="2400" dirty="0"/>
              <a:t>Cost of obtaining food</a:t>
            </a:r>
          </a:p>
          <a:p>
            <a:pPr lvl="1">
              <a:spcBef>
                <a:spcPts val="1000"/>
              </a:spcBef>
            </a:pPr>
            <a:r>
              <a:rPr lang="en-US" sz="2400" dirty="0"/>
              <a:t>Labor directly involved in the preparation, service and delivery of food</a:t>
            </a:r>
          </a:p>
          <a:p>
            <a:pPr lvl="1">
              <a:spcBef>
                <a:spcPts val="1000"/>
              </a:spcBef>
            </a:pPr>
            <a:r>
              <a:rPr lang="en-US" sz="2400" dirty="0"/>
              <a:t>Cost of nonfood supplies</a:t>
            </a:r>
          </a:p>
          <a:p>
            <a:pPr lvl="1">
              <a:spcBef>
                <a:spcPts val="1000"/>
              </a:spcBef>
            </a:pPr>
            <a:r>
              <a:rPr lang="en-US" sz="2400" dirty="0"/>
              <a:t>Rental and use allowances for equipment and space </a:t>
            </a:r>
          </a:p>
          <a:p>
            <a:pPr lvl="1">
              <a:spcBef>
                <a:spcPts val="1000"/>
              </a:spcBef>
            </a:pPr>
            <a:r>
              <a:rPr lang="en-US" sz="2400" dirty="0"/>
              <a:t>Cost for transporting children in rural areas to meal site in rural areas</a:t>
            </a:r>
          </a:p>
          <a:p>
            <a:pPr lvl="1">
              <a:spcBef>
                <a:spcPts val="1000"/>
              </a:spcBef>
            </a:pPr>
            <a:r>
              <a:rPr lang="en-US" sz="2400" dirty="0"/>
              <a:t>Mileage for food transport</a:t>
            </a:r>
          </a:p>
          <a:p>
            <a:pPr lvl="1">
              <a:spcBef>
                <a:spcPts val="1000"/>
              </a:spcBef>
            </a:pPr>
            <a:r>
              <a:rPr lang="en-US" sz="2400" dirty="0"/>
              <a:t>Coolers/Food transport bags</a:t>
            </a:r>
          </a:p>
          <a:p>
            <a:endParaRPr lang="en-US" sz="2800" dirty="0"/>
          </a:p>
        </p:txBody>
      </p:sp>
      <p:pic>
        <p:nvPicPr>
          <p:cNvPr id="6" name="Graphic 5" descr="Scroll with solid fill">
            <a:extLst>
              <a:ext uri="{FF2B5EF4-FFF2-40B4-BE49-F238E27FC236}">
                <a16:creationId xmlns:a16="http://schemas.microsoft.com/office/drawing/2014/main" id="{E004E2DC-A326-4439-9949-1D540F9C89F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9207" y="617096"/>
            <a:ext cx="1139687" cy="1139687"/>
          </a:xfrm>
          <a:prstGeom prst="rect">
            <a:avLst/>
          </a:prstGeom>
        </p:spPr>
      </p:pic>
    </p:spTree>
    <p:extLst>
      <p:ext uri="{BB962C8B-B14F-4D97-AF65-F5344CB8AC3E}">
        <p14:creationId xmlns:p14="http://schemas.microsoft.com/office/powerpoint/2010/main" val="41803784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 </a:t>
            </a:r>
            <a:r>
              <a:rPr lang="en-US" sz="4400" b="1" dirty="0"/>
              <a:t>ADMINISTRATIVE REIMBURSEMENT</a:t>
            </a:r>
            <a:br>
              <a:rPr lang="en-US" sz="2800" b="1" dirty="0"/>
            </a:br>
            <a:r>
              <a:rPr lang="en-US" sz="2800" b="1" dirty="0"/>
              <a:t> </a:t>
            </a:r>
          </a:p>
        </p:txBody>
      </p:sp>
      <p:sp>
        <p:nvSpPr>
          <p:cNvPr id="3" name="Content Placeholder 2">
            <a:extLst>
              <a:ext uri="{FF2B5EF4-FFF2-40B4-BE49-F238E27FC236}">
                <a16:creationId xmlns:a16="http://schemas.microsoft.com/office/drawing/2014/main" id="{F6EB498B-BF14-1A73-FFEE-FD702736EA5C}"/>
              </a:ext>
            </a:extLst>
          </p:cNvPr>
          <p:cNvSpPr>
            <a:spLocks noGrp="1"/>
          </p:cNvSpPr>
          <p:nvPr>
            <p:ph idx="1"/>
          </p:nvPr>
        </p:nvSpPr>
        <p:spPr>
          <a:xfrm>
            <a:off x="838200" y="1825625"/>
            <a:ext cx="10721622" cy="3197931"/>
          </a:xfrm>
        </p:spPr>
        <p:txBody>
          <a:bodyPr>
            <a:normAutofit/>
          </a:bodyPr>
          <a:lstStyle/>
          <a:p>
            <a:pPr marL="0" indent="0">
              <a:buNone/>
            </a:pPr>
            <a:r>
              <a:rPr lang="en-US" sz="3600" dirty="0"/>
              <a:t>Administrative reimbursement may be used for allowable costs related to the administration of the program</a:t>
            </a:r>
          </a:p>
        </p:txBody>
      </p:sp>
    </p:spTree>
    <p:extLst>
      <p:ext uri="{BB962C8B-B14F-4D97-AF65-F5344CB8AC3E}">
        <p14:creationId xmlns:p14="http://schemas.microsoft.com/office/powerpoint/2010/main" val="1749403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63924" y="607140"/>
            <a:ext cx="10515600" cy="1325563"/>
          </a:xfrm>
        </p:spPr>
        <p:txBody>
          <a:bodyPr>
            <a:normAutofit/>
          </a:bodyPr>
          <a:lstStyle/>
          <a:p>
            <a:r>
              <a:rPr lang="en-US" sz="3100" b="1" dirty="0"/>
              <a:t>ALLOWABLE ADMINISTRATIVE COST</a:t>
            </a:r>
          </a:p>
        </p:txBody>
      </p:sp>
      <p:sp>
        <p:nvSpPr>
          <p:cNvPr id="3" name="Content Placeholder 2"/>
          <p:cNvSpPr>
            <a:spLocks noGrp="1"/>
          </p:cNvSpPr>
          <p:nvPr>
            <p:ph idx="4294967295"/>
          </p:nvPr>
        </p:nvSpPr>
        <p:spPr>
          <a:xfrm>
            <a:off x="5069656" y="1581003"/>
            <a:ext cx="6035119" cy="5383212"/>
          </a:xfrm>
        </p:spPr>
        <p:txBody>
          <a:bodyPr>
            <a:normAutofit/>
          </a:bodyPr>
          <a:lstStyle/>
          <a:p>
            <a:r>
              <a:rPr lang="en-US" sz="2000" dirty="0"/>
              <a:t>Attending training provided by the State agency</a:t>
            </a:r>
          </a:p>
          <a:p>
            <a:r>
              <a:rPr lang="en-US" sz="2000" dirty="0"/>
              <a:t>Preparing and submitting application for participation</a:t>
            </a:r>
          </a:p>
          <a:p>
            <a:r>
              <a:rPr lang="en-US" sz="2000" dirty="0"/>
              <a:t>Preparing and submitting claims for reimbursement</a:t>
            </a:r>
          </a:p>
          <a:p>
            <a:pPr>
              <a:lnSpc>
                <a:spcPct val="100000"/>
              </a:lnSpc>
            </a:pPr>
            <a:r>
              <a:rPr lang="en-US" sz="2000" dirty="0"/>
              <a:t>Generally, cost incurred are: </a:t>
            </a:r>
          </a:p>
          <a:p>
            <a:pPr lvl="1">
              <a:lnSpc>
                <a:spcPct val="200000"/>
              </a:lnSpc>
            </a:pPr>
            <a:r>
              <a:rPr lang="en-US" dirty="0"/>
              <a:t>Mileage for monitor/training</a:t>
            </a:r>
          </a:p>
          <a:p>
            <a:pPr lvl="1"/>
            <a:r>
              <a:rPr lang="en-US" dirty="0"/>
              <a:t>Administrative salaries, taxes and benefits  </a:t>
            </a:r>
          </a:p>
          <a:p>
            <a:pPr lvl="1">
              <a:spcBef>
                <a:spcPts val="1200"/>
              </a:spcBef>
              <a:spcAft>
                <a:spcPts val="600"/>
              </a:spcAft>
            </a:pPr>
            <a:r>
              <a:rPr lang="en-US" dirty="0"/>
              <a:t>Rental costs for office, office equipment</a:t>
            </a:r>
          </a:p>
          <a:p>
            <a:pPr lvl="1">
              <a:spcAft>
                <a:spcPts val="600"/>
              </a:spcAft>
            </a:pPr>
            <a:r>
              <a:rPr lang="en-US" dirty="0"/>
              <a:t>Office supplies/copying</a:t>
            </a:r>
          </a:p>
          <a:p>
            <a:pPr lvl="1">
              <a:spcAft>
                <a:spcPts val="600"/>
              </a:spcAft>
            </a:pPr>
            <a:r>
              <a:rPr lang="en-US" dirty="0"/>
              <a:t>Cell phones/communication for sites and Monitor</a:t>
            </a:r>
          </a:p>
          <a:p>
            <a:pPr lvl="1">
              <a:spcAft>
                <a:spcPts val="600"/>
              </a:spcAft>
            </a:pPr>
            <a:r>
              <a:rPr lang="en-US" dirty="0"/>
              <a:t>Outreach/advertising</a:t>
            </a:r>
          </a:p>
          <a:p>
            <a:pPr lvl="1"/>
            <a:r>
              <a:rPr lang="en-US" dirty="0"/>
              <a:t>Audit</a:t>
            </a:r>
          </a:p>
          <a:p>
            <a:pPr lvl="1"/>
            <a:endParaRPr lang="en-US" sz="1500" dirty="0"/>
          </a:p>
          <a:p>
            <a:pPr lvl="1"/>
            <a:endParaRPr lang="en-US" sz="15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572" y="678729"/>
            <a:ext cx="4040645" cy="5082571"/>
          </a:xfrm>
          <a:prstGeom prst="rect">
            <a:avLst/>
          </a:prstGeom>
          <a:ln>
            <a:noFill/>
          </a:ln>
          <a:effectLst>
            <a:softEdge rad="112500"/>
          </a:effectLst>
        </p:spPr>
      </p:pic>
    </p:spTree>
    <p:extLst>
      <p:ext uri="{BB962C8B-B14F-4D97-AF65-F5344CB8AC3E}">
        <p14:creationId xmlns:p14="http://schemas.microsoft.com/office/powerpoint/2010/main" val="19382397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2292" y="390880"/>
            <a:ext cx="10515600" cy="1463675"/>
          </a:xfrm>
        </p:spPr>
        <p:txBody>
          <a:bodyPr anchor="ctr">
            <a:normAutofit/>
          </a:bodyPr>
          <a:lstStyle/>
          <a:p>
            <a:r>
              <a:rPr lang="en-US" b="1" dirty="0"/>
              <a:t>LABOR EXPENSES (SALARIES)</a:t>
            </a:r>
          </a:p>
        </p:txBody>
      </p:sp>
      <p:sp>
        <p:nvSpPr>
          <p:cNvPr id="3" name="Content Placeholder 2"/>
          <p:cNvSpPr>
            <a:spLocks noGrp="1"/>
          </p:cNvSpPr>
          <p:nvPr>
            <p:ph idx="4294967295"/>
          </p:nvPr>
        </p:nvSpPr>
        <p:spPr>
          <a:xfrm>
            <a:off x="838200" y="1824183"/>
            <a:ext cx="9737436" cy="4339853"/>
          </a:xfrm>
        </p:spPr>
        <p:txBody>
          <a:bodyPr anchor="ctr">
            <a:normAutofit/>
          </a:bodyPr>
          <a:lstStyle/>
          <a:p>
            <a:r>
              <a:rPr lang="en-US" sz="2800" dirty="0"/>
              <a:t>Time Sheets</a:t>
            </a:r>
          </a:p>
          <a:p>
            <a:r>
              <a:rPr lang="en-US" sz="2800" dirty="0"/>
              <a:t>Payroll reports</a:t>
            </a:r>
          </a:p>
          <a:p>
            <a:pPr lvl="1">
              <a:spcBef>
                <a:spcPts val="1000"/>
              </a:spcBef>
            </a:pPr>
            <a:r>
              <a:rPr lang="en-US" sz="2400" dirty="0"/>
              <a:t>Time Sheets, payroll reports inclusive of employer contribution</a:t>
            </a:r>
          </a:p>
          <a:p>
            <a:pPr lvl="1">
              <a:spcBef>
                <a:spcPts val="1000"/>
              </a:spcBef>
            </a:pPr>
            <a:r>
              <a:rPr lang="en-US" sz="2400" dirty="0"/>
              <a:t>Gross pay and minimum tax:</a:t>
            </a:r>
          </a:p>
          <a:p>
            <a:pPr lvl="2">
              <a:spcBef>
                <a:spcPts val="1000"/>
              </a:spcBef>
            </a:pPr>
            <a:r>
              <a:rPr lang="en-US" sz="2000" dirty="0"/>
              <a:t>1.45% Medicare</a:t>
            </a:r>
          </a:p>
          <a:p>
            <a:pPr lvl="2">
              <a:spcBef>
                <a:spcPts val="1000"/>
              </a:spcBef>
            </a:pPr>
            <a:r>
              <a:rPr lang="en-US" sz="2000" dirty="0"/>
              <a:t>6.20% Social Security</a:t>
            </a:r>
          </a:p>
          <a:p>
            <a:pPr lvl="2">
              <a:spcBef>
                <a:spcPts val="1000"/>
              </a:spcBef>
            </a:pPr>
            <a:r>
              <a:rPr lang="en-US" sz="2000" dirty="0"/>
              <a:t>= 7.65% FICA (Federal Insurance Contributions Act)</a:t>
            </a:r>
          </a:p>
          <a:p>
            <a:pPr lvl="3">
              <a:spcBef>
                <a:spcPts val="1000"/>
              </a:spcBef>
            </a:pPr>
            <a:r>
              <a:rPr lang="en-US" sz="1800" dirty="0"/>
              <a:t>Federal Minimum</a:t>
            </a:r>
          </a:p>
          <a:p>
            <a:pPr lvl="3">
              <a:spcBef>
                <a:spcPts val="1000"/>
              </a:spcBef>
            </a:pPr>
            <a:r>
              <a:rPr lang="en-US" sz="1800" dirty="0"/>
              <a:t>Your organization may be higher</a:t>
            </a:r>
          </a:p>
          <a:p>
            <a:pPr lvl="1">
              <a:spcBef>
                <a:spcPts val="1000"/>
              </a:spcBef>
            </a:pPr>
            <a:r>
              <a:rPr lang="en-US" sz="2400" dirty="0"/>
              <a:t>Other employer paid contributions for employee benefits</a:t>
            </a:r>
          </a:p>
          <a:p>
            <a:pPr lvl="2"/>
            <a:endParaRPr lang="en-US" sz="24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728" y="390880"/>
            <a:ext cx="1819564" cy="1283283"/>
          </a:xfrm>
          <a:prstGeom prst="rect">
            <a:avLst/>
          </a:prstGeom>
        </p:spPr>
      </p:pic>
    </p:spTree>
    <p:extLst>
      <p:ext uri="{BB962C8B-B14F-4D97-AF65-F5344CB8AC3E}">
        <p14:creationId xmlns:p14="http://schemas.microsoft.com/office/powerpoint/2010/main" val="6606852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365125"/>
            <a:ext cx="10515600" cy="1407069"/>
          </a:xfrm>
        </p:spPr>
        <p:txBody>
          <a:bodyPr/>
          <a:lstStyle/>
          <a:p>
            <a:r>
              <a:rPr lang="en-US" b="1" dirty="0"/>
              <a:t>OTHER ALLOWABLE COST FOR SFSP</a:t>
            </a:r>
          </a:p>
        </p:txBody>
      </p:sp>
      <p:sp>
        <p:nvSpPr>
          <p:cNvPr id="3" name="Content Placeholder 2"/>
          <p:cNvSpPr>
            <a:spLocks noGrp="1"/>
          </p:cNvSpPr>
          <p:nvPr>
            <p:ph idx="4294967295"/>
          </p:nvPr>
        </p:nvSpPr>
        <p:spPr>
          <a:xfrm>
            <a:off x="838200" y="1772194"/>
            <a:ext cx="10515600" cy="4173860"/>
          </a:xfrm>
        </p:spPr>
        <p:txBody>
          <a:bodyPr/>
          <a:lstStyle/>
          <a:p>
            <a:pPr>
              <a:spcBef>
                <a:spcPts val="1200"/>
              </a:spcBef>
              <a:spcAft>
                <a:spcPts val="1200"/>
              </a:spcAft>
            </a:pPr>
            <a:r>
              <a:rPr lang="en-US" dirty="0"/>
              <a:t>Repairs to equipment for food service</a:t>
            </a:r>
          </a:p>
          <a:p>
            <a:pPr>
              <a:spcBef>
                <a:spcPts val="1200"/>
              </a:spcBef>
              <a:spcAft>
                <a:spcPts val="1200"/>
              </a:spcAft>
            </a:pPr>
            <a:r>
              <a:rPr lang="en-US" dirty="0"/>
              <a:t>Repairs to delivery vehicles</a:t>
            </a:r>
          </a:p>
          <a:p>
            <a:pPr>
              <a:spcBef>
                <a:spcPts val="1200"/>
              </a:spcBef>
              <a:spcAft>
                <a:spcPts val="1200"/>
              </a:spcAft>
            </a:pPr>
            <a:r>
              <a:rPr lang="en-US" dirty="0"/>
              <a:t>Kitchen Utilities</a:t>
            </a:r>
          </a:p>
          <a:p>
            <a:pPr>
              <a:spcBef>
                <a:spcPts val="1200"/>
              </a:spcBef>
              <a:spcAft>
                <a:spcPts val="1200"/>
              </a:spcAft>
            </a:pPr>
            <a:r>
              <a:rPr lang="en-US" dirty="0"/>
              <a:t>Security at the sites</a:t>
            </a:r>
          </a:p>
          <a:p>
            <a:pPr>
              <a:spcBef>
                <a:spcPts val="1200"/>
              </a:spcBef>
              <a:spcAft>
                <a:spcPts val="1200"/>
              </a:spcAft>
            </a:pPr>
            <a:r>
              <a:rPr lang="en-US" dirty="0"/>
              <a:t>SFSP advertising and awareness</a:t>
            </a:r>
          </a:p>
        </p:txBody>
      </p:sp>
    </p:spTree>
    <p:extLst>
      <p:ext uri="{BB962C8B-B14F-4D97-AF65-F5344CB8AC3E}">
        <p14:creationId xmlns:p14="http://schemas.microsoft.com/office/powerpoint/2010/main" val="35002957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ECD_Presentation_template" id="{A59C2A28-A54F-E841-916C-2206BAC504D2}" vid="{1AF73A36-E511-7245-A020-3B69A73EEA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c38b65d-5a07-491d-a170-02292b3b8e60" xsi:nil="true"/>
    <Notes xmlns="1d4c4705-e3fc-4088-bba0-4b35d52be7d4" xsi:nil="true"/>
    <lcf76f155ced4ddcb4097134ff3c332f xmlns="1d4c4705-e3fc-4088-bba0-4b35d52be7d4">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DA1E017B6EC3F4397DA8617428230A5" ma:contentTypeVersion="17" ma:contentTypeDescription="Create a new document." ma:contentTypeScope="" ma:versionID="65ce9d49f62b83b0706a38ad2f595319">
  <xsd:schema xmlns:xsd="http://www.w3.org/2001/XMLSchema" xmlns:xs="http://www.w3.org/2001/XMLSchema" xmlns:p="http://schemas.microsoft.com/office/2006/metadata/properties" xmlns:ns2="2c38b65d-5a07-491d-a170-02292b3b8e60" xmlns:ns3="1d4c4705-e3fc-4088-bba0-4b35d52be7d4" targetNamespace="http://schemas.microsoft.com/office/2006/metadata/properties" ma:root="true" ma:fieldsID="d03b82982295161e0ca35bee695a29f4" ns2:_="" ns3:_="">
    <xsd:import namespace="2c38b65d-5a07-491d-a170-02292b3b8e60"/>
    <xsd:import namespace="1d4c4705-e3fc-4088-bba0-4b35d52be7d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Note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38b65d-5a07-491d-a170-02292b3b8e6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d10bbf41-8424-4f7f-988f-2ddf88b5ee04}" ma:internalName="TaxCatchAll" ma:showField="CatchAllData" ma:web="2c38b65d-5a07-491d-a170-02292b3b8e6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d4c4705-e3fc-4088-bba0-4b35d52be7d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Notes" ma:index="18" nillable="true" ma:displayName="Notes" ma:format="Dropdown" ma:internalName="Notes">
      <xsd:simpleType>
        <xsd:restriction base="dms:Text">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0fdcca1d-aa7a-4aa4-88bd-88f0d812d4a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EFB434F-13C4-4C93-A920-A373A1F3A0F6}">
  <ds:schemaRefs>
    <ds:schemaRef ds:uri="http://schemas.microsoft.com/office/2006/metadata/properties"/>
    <ds:schemaRef ds:uri="http://purl.org/dc/elements/1.1/"/>
    <ds:schemaRef ds:uri="http://schemas.microsoft.com/office/infopath/2007/PartnerControls"/>
    <ds:schemaRef ds:uri="http://purl.org/dc/terms/"/>
    <ds:schemaRef ds:uri="http://schemas.openxmlformats.org/package/2006/metadata/core-properties"/>
    <ds:schemaRef ds:uri="http://purl.org/dc/dcmitype/"/>
    <ds:schemaRef ds:uri="http://www.w3.org/XML/1998/namespace"/>
    <ds:schemaRef ds:uri="http://schemas.microsoft.com/office/2006/documentManagement/types"/>
    <ds:schemaRef ds:uri="2d7f9b49-f91d-442a-acdb-34fc3339f852"/>
    <ds:schemaRef ds:uri="e9b792a8-ef08-44af-abcc-f7f1654f7a49"/>
    <ds:schemaRef ds:uri="2c38b65d-5a07-491d-a170-02292b3b8e60"/>
    <ds:schemaRef ds:uri="1d4c4705-e3fc-4088-bba0-4b35d52be7d4"/>
  </ds:schemaRefs>
</ds:datastoreItem>
</file>

<file path=customXml/itemProps2.xml><?xml version="1.0" encoding="utf-8"?>
<ds:datastoreItem xmlns:ds="http://schemas.openxmlformats.org/officeDocument/2006/customXml" ds:itemID="{9CB79B02-31CA-4E15-B011-B9E05B713B8E}">
  <ds:schemaRefs>
    <ds:schemaRef ds:uri="http://schemas.microsoft.com/sharepoint/v3/contenttype/forms"/>
  </ds:schemaRefs>
</ds:datastoreItem>
</file>

<file path=customXml/itemProps3.xml><?xml version="1.0" encoding="utf-8"?>
<ds:datastoreItem xmlns:ds="http://schemas.openxmlformats.org/officeDocument/2006/customXml" ds:itemID="{06AE482D-0447-4728-B084-0461D0B739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38b65d-5a07-491d-a170-02292b3b8e60"/>
    <ds:schemaRef ds:uri="1d4c4705-e3fc-4088-bba0-4b35d52be7d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166</TotalTime>
  <Words>1397</Words>
  <Application>Microsoft Office PowerPoint</Application>
  <PresentationFormat>Widescreen</PresentationFormat>
  <Paragraphs>159</Paragraphs>
  <Slides>22</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.Lucida Grande UI Regular</vt:lpstr>
      <vt:lpstr>Arial</vt:lpstr>
      <vt:lpstr>Calibri</vt:lpstr>
      <vt:lpstr>Calibri Light</vt:lpstr>
      <vt:lpstr>System Font Regular</vt:lpstr>
      <vt:lpstr>Office Theme</vt:lpstr>
      <vt:lpstr>Early Childhood Education and Care Department </vt:lpstr>
      <vt:lpstr>RECORD KEEPING AND PROGRAM COSTS</vt:lpstr>
      <vt:lpstr>FINANCIAL REQUIREMENTS</vt:lpstr>
      <vt:lpstr>OPERATIONAL REIMBURSEMENT</vt:lpstr>
      <vt:lpstr>ALLOWABLE OPERATING COSTS</vt:lpstr>
      <vt:lpstr> ADMINISTRATIVE REIMBURSEMENT  </vt:lpstr>
      <vt:lpstr>ALLOWABLE ADMINISTRATIVE COST</vt:lpstr>
      <vt:lpstr>LABOR EXPENSES (SALARIES)</vt:lpstr>
      <vt:lpstr>OTHER ALLOWABLE COST FOR SFSP</vt:lpstr>
      <vt:lpstr>MEAL COST FOR VENDED PROGRAMS</vt:lpstr>
      <vt:lpstr>DEFINITION OF UNALLOWABLE COST  </vt:lpstr>
      <vt:lpstr>EXAMPLES OF UNALLOWABLE COSTS</vt:lpstr>
      <vt:lpstr> CONTROL AND ACCOUNTABILITY</vt:lpstr>
      <vt:lpstr>PowerPoint Presentation</vt:lpstr>
      <vt:lpstr>MAINTAINING AND SUMMARIZING RECORDS OF COST</vt:lpstr>
      <vt:lpstr>MAINTAINING RECORDS OF COST, INVENTORIES  AND REQUIRED PROGRAM COST </vt:lpstr>
      <vt:lpstr>PROGRAM INCOME FROM NON-PROGRAM ADULTS</vt:lpstr>
      <vt:lpstr>FOOD AND NON-FOOD INVENTORY</vt:lpstr>
      <vt:lpstr>PowerPoint Presentation</vt:lpstr>
      <vt:lpstr>REPORTING COST ON THE CLAIM </vt:lpstr>
      <vt:lpstr>PowerPoint Presentation</vt:lpstr>
      <vt:lpstr>ADMINISTRATIVE COST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 Neal</dc:creator>
  <cp:lastModifiedBy>Juancho, Christine, ECECD</cp:lastModifiedBy>
  <cp:revision>158</cp:revision>
  <dcterms:created xsi:type="dcterms:W3CDTF">2020-09-09T17:51:13Z</dcterms:created>
  <dcterms:modified xsi:type="dcterms:W3CDTF">2025-03-11T13:50:33Z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0x010100BDA1E017B6EC3F4397DA8617428230A5</vt:lpwstr>
  </property>
  <property fmtid="{D5CDD505-2E9C-101B-9397-08002B2CF9AE}" pid="3" name="MediaServiceImageTags">
    <vt:lpwstr/>
  </property>
</Properties>
</file>